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1"/>
  </p:sldMasterIdLst>
  <p:notesMasterIdLst>
    <p:notesMasterId r:id="rId30"/>
  </p:notesMasterIdLst>
  <p:sldIdLst>
    <p:sldId id="258" r:id="rId2"/>
    <p:sldId id="260" r:id="rId3"/>
    <p:sldId id="338" r:id="rId4"/>
    <p:sldId id="267" r:id="rId5"/>
    <p:sldId id="314" r:id="rId6"/>
    <p:sldId id="313" r:id="rId7"/>
    <p:sldId id="317" r:id="rId8"/>
    <p:sldId id="315" r:id="rId9"/>
    <p:sldId id="318" r:id="rId10"/>
    <p:sldId id="319" r:id="rId11"/>
    <p:sldId id="320" r:id="rId12"/>
    <p:sldId id="321" r:id="rId13"/>
    <p:sldId id="322" r:id="rId14"/>
    <p:sldId id="323" r:id="rId15"/>
    <p:sldId id="324" r:id="rId16"/>
    <p:sldId id="325" r:id="rId17"/>
    <p:sldId id="326" r:id="rId18"/>
    <p:sldId id="327" r:id="rId19"/>
    <p:sldId id="329" r:id="rId20"/>
    <p:sldId id="328" r:id="rId21"/>
    <p:sldId id="330" r:id="rId22"/>
    <p:sldId id="331" r:id="rId23"/>
    <p:sldId id="332" r:id="rId24"/>
    <p:sldId id="333" r:id="rId25"/>
    <p:sldId id="335" r:id="rId26"/>
    <p:sldId id="334" r:id="rId27"/>
    <p:sldId id="336" r:id="rId28"/>
    <p:sldId id="337" r:id="rId29"/>
  </p:sldIdLst>
  <p:sldSz cx="24379238"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00FF"/>
    <a:srgbClr val="FDA2A3"/>
    <a:srgbClr val="FEE4B6"/>
    <a:srgbClr val="FEB174"/>
    <a:srgbClr val="FD693C"/>
    <a:srgbClr val="D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845325-FDCD-4421-9BBA-3A637DACA1D6}" v="1095" dt="2022-12-08T21:08:06.462"/>
    <p1510:client id="{E924927A-8DF7-466E-AD35-A5E1D2843BA8}" v="300" dt="2022-12-08T01:05:57.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969"/>
  </p:normalViewPr>
  <p:slideViewPr>
    <p:cSldViewPr snapToGrid="0" snapToObjects="1">
      <p:cViewPr varScale="1">
        <p:scale>
          <a:sx n="58" d="100"/>
          <a:sy n="58" d="100"/>
        </p:scale>
        <p:origin x="2491" y="82"/>
      </p:cViewPr>
      <p:guideLst/>
    </p:cSldViewPr>
  </p:slid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sage Madness" userId="55acea9a82e8fb82" providerId="LiveId" clId="{E924927A-8DF7-466E-AD35-A5E1D2843BA8}"/>
    <pc:docChg chg="undo custSel addSld modSld">
      <pc:chgData name="Sausage Madness" userId="55acea9a82e8fb82" providerId="LiveId" clId="{E924927A-8DF7-466E-AD35-A5E1D2843BA8}" dt="2022-12-08T01:05:57.002" v="299" actId="1037"/>
      <pc:docMkLst>
        <pc:docMk/>
      </pc:docMkLst>
      <pc:sldChg chg="modSp mod">
        <pc:chgData name="Sausage Madness" userId="55acea9a82e8fb82" providerId="LiveId" clId="{E924927A-8DF7-466E-AD35-A5E1D2843BA8}" dt="2022-12-08T00:42:31.587" v="18" actId="27107"/>
        <pc:sldMkLst>
          <pc:docMk/>
          <pc:sldMk cId="2934917551" sldId="260"/>
        </pc:sldMkLst>
        <pc:spChg chg="mod">
          <ac:chgData name="Sausage Madness" userId="55acea9a82e8fb82" providerId="LiveId" clId="{E924927A-8DF7-466E-AD35-A5E1D2843BA8}" dt="2022-12-08T00:42:31.587" v="18" actId="27107"/>
          <ac:spMkLst>
            <pc:docMk/>
            <pc:sldMk cId="2934917551" sldId="260"/>
            <ac:spMk id="8" creationId="{A0383991-4653-AD4E-8C98-41BBC4EA4A4F}"/>
          </ac:spMkLst>
        </pc:spChg>
      </pc:sldChg>
      <pc:sldChg chg="modSp mod">
        <pc:chgData name="Sausage Madness" userId="55acea9a82e8fb82" providerId="LiveId" clId="{E924927A-8DF7-466E-AD35-A5E1D2843BA8}" dt="2022-12-08T00:44:12.976" v="38" actId="20577"/>
        <pc:sldMkLst>
          <pc:docMk/>
          <pc:sldMk cId="689529334" sldId="331"/>
        </pc:sldMkLst>
        <pc:spChg chg="mod">
          <ac:chgData name="Sausage Madness" userId="55acea9a82e8fb82" providerId="LiveId" clId="{E924927A-8DF7-466E-AD35-A5E1D2843BA8}" dt="2022-12-08T00:43:54.619" v="30" actId="20577"/>
          <ac:spMkLst>
            <pc:docMk/>
            <pc:sldMk cId="689529334" sldId="331"/>
            <ac:spMk id="55" creationId="{10A6F364-3F10-CEB1-D3C9-FF119855C4BA}"/>
          </ac:spMkLst>
        </pc:spChg>
        <pc:spChg chg="mod">
          <ac:chgData name="Sausage Madness" userId="55acea9a82e8fb82" providerId="LiveId" clId="{E924927A-8DF7-466E-AD35-A5E1D2843BA8}" dt="2022-12-08T00:44:12.976" v="38" actId="20577"/>
          <ac:spMkLst>
            <pc:docMk/>
            <pc:sldMk cId="689529334" sldId="331"/>
            <ac:spMk id="56" creationId="{5CDA4313-A559-825A-4BB3-3BFB0AA51B14}"/>
          </ac:spMkLst>
        </pc:spChg>
      </pc:sldChg>
      <pc:sldChg chg="modSp add mod">
        <pc:chgData name="Sausage Madness" userId="55acea9a82e8fb82" providerId="LiveId" clId="{E924927A-8DF7-466E-AD35-A5E1D2843BA8}" dt="2022-12-08T00:40:12.993" v="8"/>
        <pc:sldMkLst>
          <pc:docMk/>
          <pc:sldMk cId="4186016241" sldId="334"/>
        </pc:sldMkLst>
        <pc:spChg chg="mod">
          <ac:chgData name="Sausage Madness" userId="55acea9a82e8fb82" providerId="LiveId" clId="{E924927A-8DF7-466E-AD35-A5E1D2843BA8}" dt="2022-12-08T00:40:12.993" v="8"/>
          <ac:spMkLst>
            <pc:docMk/>
            <pc:sldMk cId="4186016241" sldId="334"/>
            <ac:spMk id="30" creationId="{05ED9FB9-E322-BBCF-12E6-1F48792F5A60}"/>
          </ac:spMkLst>
        </pc:spChg>
      </pc:sldChg>
      <pc:sldChg chg="delSp add mod">
        <pc:chgData name="Sausage Madness" userId="55acea9a82e8fb82" providerId="LiveId" clId="{E924927A-8DF7-466E-AD35-A5E1D2843BA8}" dt="2022-12-08T00:39:34.932" v="4" actId="478"/>
        <pc:sldMkLst>
          <pc:docMk/>
          <pc:sldMk cId="2037518178" sldId="335"/>
        </pc:sldMkLst>
        <pc:spChg chg="del">
          <ac:chgData name="Sausage Madness" userId="55acea9a82e8fb82" providerId="LiveId" clId="{E924927A-8DF7-466E-AD35-A5E1D2843BA8}" dt="2022-12-08T00:39:34.932" v="4" actId="478"/>
          <ac:spMkLst>
            <pc:docMk/>
            <pc:sldMk cId="2037518178" sldId="335"/>
            <ac:spMk id="7" creationId="{97B595D7-A0C0-02D4-B0BD-B24E5F082058}"/>
          </ac:spMkLst>
        </pc:spChg>
        <pc:spChg chg="del">
          <ac:chgData name="Sausage Madness" userId="55acea9a82e8fb82" providerId="LiveId" clId="{E924927A-8DF7-466E-AD35-A5E1D2843BA8}" dt="2022-12-08T00:39:29.651" v="2" actId="478"/>
          <ac:spMkLst>
            <pc:docMk/>
            <pc:sldMk cId="2037518178" sldId="335"/>
            <ac:spMk id="8" creationId="{45B5283E-CE90-4522-BF55-4753619BA6D6}"/>
          </ac:spMkLst>
        </pc:spChg>
        <pc:spChg chg="del">
          <ac:chgData name="Sausage Madness" userId="55acea9a82e8fb82" providerId="LiveId" clId="{E924927A-8DF7-466E-AD35-A5E1D2843BA8}" dt="2022-12-08T00:39:29.651" v="2" actId="478"/>
          <ac:spMkLst>
            <pc:docMk/>
            <pc:sldMk cId="2037518178" sldId="335"/>
            <ac:spMk id="9" creationId="{CF093685-AE46-280B-D47C-DDEBAAF61AA5}"/>
          </ac:spMkLst>
        </pc:spChg>
        <pc:spChg chg="del">
          <ac:chgData name="Sausage Madness" userId="55acea9a82e8fb82" providerId="LiveId" clId="{E924927A-8DF7-466E-AD35-A5E1D2843BA8}" dt="2022-12-08T00:39:29.651" v="2" actId="478"/>
          <ac:spMkLst>
            <pc:docMk/>
            <pc:sldMk cId="2037518178" sldId="335"/>
            <ac:spMk id="10" creationId="{4F998E05-4CB6-D41A-BC9E-082D8E54ECAF}"/>
          </ac:spMkLst>
        </pc:spChg>
        <pc:spChg chg="del">
          <ac:chgData name="Sausage Madness" userId="55acea9a82e8fb82" providerId="LiveId" clId="{E924927A-8DF7-466E-AD35-A5E1D2843BA8}" dt="2022-12-08T00:39:29.651" v="2" actId="478"/>
          <ac:spMkLst>
            <pc:docMk/>
            <pc:sldMk cId="2037518178" sldId="335"/>
            <ac:spMk id="11" creationId="{843BFAD1-9BC8-CE82-7811-CA915A0FA10F}"/>
          </ac:spMkLst>
        </pc:spChg>
        <pc:spChg chg="del">
          <ac:chgData name="Sausage Madness" userId="55acea9a82e8fb82" providerId="LiveId" clId="{E924927A-8DF7-466E-AD35-A5E1D2843BA8}" dt="2022-12-08T00:39:29.651" v="2" actId="478"/>
          <ac:spMkLst>
            <pc:docMk/>
            <pc:sldMk cId="2037518178" sldId="335"/>
            <ac:spMk id="12" creationId="{179152D5-41CD-B29B-2A1F-74F2E9DA7205}"/>
          </ac:spMkLst>
        </pc:spChg>
        <pc:spChg chg="del">
          <ac:chgData name="Sausage Madness" userId="55acea9a82e8fb82" providerId="LiveId" clId="{E924927A-8DF7-466E-AD35-A5E1D2843BA8}" dt="2022-12-08T00:39:31.338" v="3" actId="478"/>
          <ac:spMkLst>
            <pc:docMk/>
            <pc:sldMk cId="2037518178" sldId="335"/>
            <ac:spMk id="13" creationId="{0FAB90DF-CD4F-B878-C931-21F7FAA714EF}"/>
          </ac:spMkLst>
        </pc:spChg>
      </pc:sldChg>
      <pc:sldChg chg="addSp delSp modSp add mod modAnim">
        <pc:chgData name="Sausage Madness" userId="55acea9a82e8fb82" providerId="LiveId" clId="{E924927A-8DF7-466E-AD35-A5E1D2843BA8}" dt="2022-12-08T01:00:58.500" v="208" actId="14100"/>
        <pc:sldMkLst>
          <pc:docMk/>
          <pc:sldMk cId="844151325" sldId="336"/>
        </pc:sldMkLst>
        <pc:spChg chg="mod">
          <ac:chgData name="Sausage Madness" userId="55acea9a82e8fb82" providerId="LiveId" clId="{E924927A-8DF7-466E-AD35-A5E1D2843BA8}" dt="2022-12-08T01:00:58.500" v="208" actId="14100"/>
          <ac:spMkLst>
            <pc:docMk/>
            <pc:sldMk cId="844151325" sldId="336"/>
            <ac:spMk id="2" creationId="{A250AB84-83BE-936B-92AE-D7A6668769D6}"/>
          </ac:spMkLst>
        </pc:spChg>
        <pc:spChg chg="mod">
          <ac:chgData name="Sausage Madness" userId="55acea9a82e8fb82" providerId="LiveId" clId="{E924927A-8DF7-466E-AD35-A5E1D2843BA8}" dt="2022-12-08T00:51:31.556" v="57" actId="207"/>
          <ac:spMkLst>
            <pc:docMk/>
            <pc:sldMk cId="844151325" sldId="336"/>
            <ac:spMk id="3" creationId="{DBB773A8-0A00-DF02-7612-E68CD9074705}"/>
          </ac:spMkLst>
        </pc:spChg>
        <pc:spChg chg="del">
          <ac:chgData name="Sausage Madness" userId="55acea9a82e8fb82" providerId="LiveId" clId="{E924927A-8DF7-466E-AD35-A5E1D2843BA8}" dt="2022-12-08T00:48:03.995" v="41" actId="478"/>
          <ac:spMkLst>
            <pc:docMk/>
            <pc:sldMk cId="844151325" sldId="336"/>
            <ac:spMk id="4" creationId="{ACD48419-9BA5-29C6-A0A8-1456F86EE4C1}"/>
          </ac:spMkLst>
        </pc:spChg>
        <pc:spChg chg="add mod">
          <ac:chgData name="Sausage Madness" userId="55acea9a82e8fb82" providerId="LiveId" clId="{E924927A-8DF7-466E-AD35-A5E1D2843BA8}" dt="2022-12-08T00:51:16.891" v="53" actId="14100"/>
          <ac:spMkLst>
            <pc:docMk/>
            <pc:sldMk cId="844151325" sldId="336"/>
            <ac:spMk id="5" creationId="{68DDC7A8-4BC8-195F-6BD9-9698AEAB807E}"/>
          </ac:spMkLst>
        </pc:spChg>
        <pc:spChg chg="add mod">
          <ac:chgData name="Sausage Madness" userId="55acea9a82e8fb82" providerId="LiveId" clId="{E924927A-8DF7-466E-AD35-A5E1D2843BA8}" dt="2022-12-08T00:51:35.094" v="58" actId="207"/>
          <ac:spMkLst>
            <pc:docMk/>
            <pc:sldMk cId="844151325" sldId="336"/>
            <ac:spMk id="6" creationId="{65DC0D27-13F1-C35B-0FA2-6A07F5B64608}"/>
          </ac:spMkLst>
        </pc:spChg>
        <pc:spChg chg="add mod">
          <ac:chgData name="Sausage Madness" userId="55acea9a82e8fb82" providerId="LiveId" clId="{E924927A-8DF7-466E-AD35-A5E1D2843BA8}" dt="2022-12-08T00:51:40.875" v="59" actId="207"/>
          <ac:spMkLst>
            <pc:docMk/>
            <pc:sldMk cId="844151325" sldId="336"/>
            <ac:spMk id="7" creationId="{46BC6594-E815-5086-119A-206D358335FA}"/>
          </ac:spMkLst>
        </pc:spChg>
        <pc:spChg chg="add mod">
          <ac:chgData name="Sausage Madness" userId="55acea9a82e8fb82" providerId="LiveId" clId="{E924927A-8DF7-466E-AD35-A5E1D2843BA8}" dt="2022-12-08T00:58:06.583" v="130" actId="1076"/>
          <ac:spMkLst>
            <pc:docMk/>
            <pc:sldMk cId="844151325" sldId="336"/>
            <ac:spMk id="8" creationId="{5D5C9BB4-C5DB-3186-DC27-CE8E4522B862}"/>
          </ac:spMkLst>
        </pc:spChg>
        <pc:spChg chg="add mod">
          <ac:chgData name="Sausage Madness" userId="55acea9a82e8fb82" providerId="LiveId" clId="{E924927A-8DF7-466E-AD35-A5E1D2843BA8}" dt="2022-12-08T00:59:21.037" v="135" actId="207"/>
          <ac:spMkLst>
            <pc:docMk/>
            <pc:sldMk cId="844151325" sldId="336"/>
            <ac:spMk id="9" creationId="{9506C297-817F-A867-B77E-60111ACF594D}"/>
          </ac:spMkLst>
        </pc:spChg>
        <pc:spChg chg="add mod">
          <ac:chgData name="Sausage Madness" userId="55acea9a82e8fb82" providerId="LiveId" clId="{E924927A-8DF7-466E-AD35-A5E1D2843BA8}" dt="2022-12-08T01:00:30.890" v="189" actId="404"/>
          <ac:spMkLst>
            <pc:docMk/>
            <pc:sldMk cId="844151325" sldId="336"/>
            <ac:spMk id="10" creationId="{06410609-FF97-6550-750E-8AC51C4B1355}"/>
          </ac:spMkLst>
        </pc:spChg>
        <pc:spChg chg="del">
          <ac:chgData name="Sausage Madness" userId="55acea9a82e8fb82" providerId="LiveId" clId="{E924927A-8DF7-466E-AD35-A5E1D2843BA8}" dt="2022-12-08T00:48:03.995" v="41" actId="478"/>
          <ac:spMkLst>
            <pc:docMk/>
            <pc:sldMk cId="844151325" sldId="336"/>
            <ac:spMk id="15" creationId="{52BEADD4-611C-2443-83DE-72389126F9AD}"/>
          </ac:spMkLst>
        </pc:spChg>
        <pc:spChg chg="del">
          <ac:chgData name="Sausage Madness" userId="55acea9a82e8fb82" providerId="LiveId" clId="{E924927A-8DF7-466E-AD35-A5E1D2843BA8}" dt="2022-12-08T00:48:03.995" v="41" actId="478"/>
          <ac:spMkLst>
            <pc:docMk/>
            <pc:sldMk cId="844151325" sldId="336"/>
            <ac:spMk id="16" creationId="{89A35838-CFD8-4E41-B0B3-4545CCBD22FA}"/>
          </ac:spMkLst>
        </pc:spChg>
        <pc:spChg chg="del">
          <ac:chgData name="Sausage Madness" userId="55acea9a82e8fb82" providerId="LiveId" clId="{E924927A-8DF7-466E-AD35-A5E1D2843BA8}" dt="2022-12-08T00:48:03.995" v="41" actId="478"/>
          <ac:spMkLst>
            <pc:docMk/>
            <pc:sldMk cId="844151325" sldId="336"/>
            <ac:spMk id="22" creationId="{D126AEF5-4FDA-0841-992A-E318E54DB6CE}"/>
          </ac:spMkLst>
        </pc:spChg>
        <pc:picChg chg="add mod">
          <ac:chgData name="Sausage Madness" userId="55acea9a82e8fb82" providerId="LiveId" clId="{E924927A-8DF7-466E-AD35-A5E1D2843BA8}" dt="2022-12-08T00:59:07.145" v="132" actId="1076"/>
          <ac:picMkLst>
            <pc:docMk/>
            <pc:sldMk cId="844151325" sldId="336"/>
            <ac:picMk id="1026" creationId="{92094B62-4731-3FCB-C235-7A46D1CDF68B}"/>
          </ac:picMkLst>
        </pc:picChg>
        <pc:picChg chg="del mod">
          <ac:chgData name="Sausage Madness" userId="55acea9a82e8fb82" providerId="LiveId" clId="{E924927A-8DF7-466E-AD35-A5E1D2843BA8}" dt="2022-12-08T00:48:11.570" v="43" actId="478"/>
          <ac:picMkLst>
            <pc:docMk/>
            <pc:sldMk cId="844151325" sldId="336"/>
            <ac:picMk id="4100" creationId="{BACC46FA-EFC0-5E5F-5794-C87C72BEF3C9}"/>
          </ac:picMkLst>
        </pc:picChg>
        <pc:picChg chg="del">
          <ac:chgData name="Sausage Madness" userId="55acea9a82e8fb82" providerId="LiveId" clId="{E924927A-8DF7-466E-AD35-A5E1D2843BA8}" dt="2022-12-08T00:48:05.552" v="42" actId="478"/>
          <ac:picMkLst>
            <pc:docMk/>
            <pc:sldMk cId="844151325" sldId="336"/>
            <ac:picMk id="4102" creationId="{FC3695F9-A170-1CBF-0878-84CC0E7DB277}"/>
          </ac:picMkLst>
        </pc:picChg>
      </pc:sldChg>
      <pc:sldChg chg="addSp delSp modSp add mod">
        <pc:chgData name="Sausage Madness" userId="55acea9a82e8fb82" providerId="LiveId" clId="{E924927A-8DF7-466E-AD35-A5E1D2843BA8}" dt="2022-12-08T01:02:52.179" v="221" actId="20577"/>
        <pc:sldMkLst>
          <pc:docMk/>
          <pc:sldMk cId="2756020353" sldId="337"/>
        </pc:sldMkLst>
        <pc:spChg chg="mod">
          <ac:chgData name="Sausage Madness" userId="55acea9a82e8fb82" providerId="LiveId" clId="{E924927A-8DF7-466E-AD35-A5E1D2843BA8}" dt="2022-12-08T01:02:52.179" v="221" actId="20577"/>
          <ac:spMkLst>
            <pc:docMk/>
            <pc:sldMk cId="2756020353" sldId="337"/>
            <ac:spMk id="2" creationId="{EA4703AC-712D-9C48-86A2-928B2258F626}"/>
          </ac:spMkLst>
        </pc:spChg>
        <pc:spChg chg="add del mod">
          <ac:chgData name="Sausage Madness" userId="55acea9a82e8fb82" providerId="LiveId" clId="{E924927A-8DF7-466E-AD35-A5E1D2843BA8}" dt="2022-12-08T01:02:21.128" v="216" actId="478"/>
          <ac:spMkLst>
            <pc:docMk/>
            <pc:sldMk cId="2756020353" sldId="337"/>
            <ac:spMk id="5" creationId="{76DC6D6A-53FC-D33B-6E2A-84A798B2DD84}"/>
          </ac:spMkLst>
        </pc:spChg>
        <pc:picChg chg="del mod">
          <ac:chgData name="Sausage Madness" userId="55acea9a82e8fb82" providerId="LiveId" clId="{E924927A-8DF7-466E-AD35-A5E1D2843BA8}" dt="2022-12-08T01:02:19.899" v="215" actId="478"/>
          <ac:picMkLst>
            <pc:docMk/>
            <pc:sldMk cId="2756020353" sldId="337"/>
            <ac:picMk id="6" creationId="{AD81E707-85E0-9E46-9333-D1CCFD7D8C9B}"/>
          </ac:picMkLst>
        </pc:picChg>
        <pc:picChg chg="add mod">
          <ac:chgData name="Sausage Madness" userId="55acea9a82e8fb82" providerId="LiveId" clId="{E924927A-8DF7-466E-AD35-A5E1D2843BA8}" dt="2022-12-08T01:02:46.040" v="219" actId="14100"/>
          <ac:picMkLst>
            <pc:docMk/>
            <pc:sldMk cId="2756020353" sldId="337"/>
            <ac:picMk id="2050" creationId="{97D0B6D9-A803-2254-62DF-A0B34421C4C6}"/>
          </ac:picMkLst>
        </pc:picChg>
      </pc:sldChg>
      <pc:sldChg chg="addSp delSp modSp add mod">
        <pc:chgData name="Sausage Madness" userId="55acea9a82e8fb82" providerId="LiveId" clId="{E924927A-8DF7-466E-AD35-A5E1D2843BA8}" dt="2022-12-08T01:05:57.002" v="299" actId="1037"/>
        <pc:sldMkLst>
          <pc:docMk/>
          <pc:sldMk cId="2009187591" sldId="338"/>
        </pc:sldMkLst>
        <pc:spChg chg="add mod">
          <ac:chgData name="Sausage Madness" userId="55acea9a82e8fb82" providerId="LiveId" clId="{E924927A-8DF7-466E-AD35-A5E1D2843BA8}" dt="2022-12-08T01:04:19.257" v="235" actId="1076"/>
          <ac:spMkLst>
            <pc:docMk/>
            <pc:sldMk cId="2009187591" sldId="338"/>
            <ac:spMk id="2" creationId="{B59422C8-ECAA-1146-427B-6675DF402B73}"/>
          </ac:spMkLst>
        </pc:spChg>
        <pc:spChg chg="add mod">
          <ac:chgData name="Sausage Madness" userId="55acea9a82e8fb82" providerId="LiveId" clId="{E924927A-8DF7-466E-AD35-A5E1D2843BA8}" dt="2022-12-08T01:04:19.257" v="235" actId="1076"/>
          <ac:spMkLst>
            <pc:docMk/>
            <pc:sldMk cId="2009187591" sldId="338"/>
            <ac:spMk id="3" creationId="{3DE22E66-21D0-22E3-4C76-F669A8B3C5BD}"/>
          </ac:spMkLst>
        </pc:spChg>
        <pc:spChg chg="mod">
          <ac:chgData name="Sausage Madness" userId="55acea9a82e8fb82" providerId="LiveId" clId="{E924927A-8DF7-466E-AD35-A5E1D2843BA8}" dt="2022-12-08T01:04:07.185" v="232" actId="1076"/>
          <ac:spMkLst>
            <pc:docMk/>
            <pc:sldMk cId="2009187591" sldId="338"/>
            <ac:spMk id="4" creationId="{DFB99F77-AF1E-0444-B205-F0C389E9BF88}"/>
          </ac:spMkLst>
        </pc:spChg>
        <pc:spChg chg="add mod">
          <ac:chgData name="Sausage Madness" userId="55acea9a82e8fb82" providerId="LiveId" clId="{E924927A-8DF7-466E-AD35-A5E1D2843BA8}" dt="2022-12-08T01:05:47.914" v="254" actId="1076"/>
          <ac:spMkLst>
            <pc:docMk/>
            <pc:sldMk cId="2009187591" sldId="338"/>
            <ac:spMk id="7" creationId="{0A5A9A28-172C-5677-B7B6-3DAD657A52F2}"/>
          </ac:spMkLst>
        </pc:spChg>
        <pc:spChg chg="del">
          <ac:chgData name="Sausage Madness" userId="55acea9a82e8fb82" providerId="LiveId" clId="{E924927A-8DF7-466E-AD35-A5E1D2843BA8}" dt="2022-12-08T01:04:09.857" v="233" actId="478"/>
          <ac:spMkLst>
            <pc:docMk/>
            <pc:sldMk cId="2009187591" sldId="338"/>
            <ac:spMk id="9" creationId="{D1529B4D-DE40-EC4E-BA6F-1B9C998E3CF3}"/>
          </ac:spMkLst>
        </pc:spChg>
        <pc:spChg chg="add mod">
          <ac:chgData name="Sausage Madness" userId="55acea9a82e8fb82" providerId="LiveId" clId="{E924927A-8DF7-466E-AD35-A5E1D2843BA8}" dt="2022-12-08T01:05:47.914" v="254" actId="1076"/>
          <ac:spMkLst>
            <pc:docMk/>
            <pc:sldMk cId="2009187591" sldId="338"/>
            <ac:spMk id="10" creationId="{3E84788D-12C3-5CD4-4300-25FE8B230ED9}"/>
          </ac:spMkLst>
        </pc:spChg>
        <pc:spChg chg="add mod">
          <ac:chgData name="Sausage Madness" userId="55acea9a82e8fb82" providerId="LiveId" clId="{E924927A-8DF7-466E-AD35-A5E1D2843BA8}" dt="2022-12-08T01:05:41.830" v="253" actId="1076"/>
          <ac:spMkLst>
            <pc:docMk/>
            <pc:sldMk cId="2009187591" sldId="338"/>
            <ac:spMk id="14" creationId="{06A2CF87-5C46-74CA-B9BD-522829534196}"/>
          </ac:spMkLst>
        </pc:spChg>
        <pc:spChg chg="add mod">
          <ac:chgData name="Sausage Madness" userId="55acea9a82e8fb82" providerId="LiveId" clId="{E924927A-8DF7-466E-AD35-A5E1D2843BA8}" dt="2022-12-08T01:05:41.830" v="253" actId="1076"/>
          <ac:spMkLst>
            <pc:docMk/>
            <pc:sldMk cId="2009187591" sldId="338"/>
            <ac:spMk id="15" creationId="{2E072A0F-BF43-4CA8-99AC-73498F9DBC97}"/>
          </ac:spMkLst>
        </pc:spChg>
        <pc:spChg chg="mod">
          <ac:chgData name="Sausage Madness" userId="55acea9a82e8fb82" providerId="LiveId" clId="{E924927A-8DF7-466E-AD35-A5E1D2843BA8}" dt="2022-12-08T01:05:09.134" v="247" actId="1076"/>
          <ac:spMkLst>
            <pc:docMk/>
            <pc:sldMk cId="2009187591" sldId="338"/>
            <ac:spMk id="17" creationId="{4A250661-99A4-DD4B-9D85-7CCA480178BF}"/>
          </ac:spMkLst>
        </pc:spChg>
        <pc:spChg chg="mod">
          <ac:chgData name="Sausage Madness" userId="55acea9a82e8fb82" providerId="LiveId" clId="{E924927A-8DF7-466E-AD35-A5E1D2843BA8}" dt="2022-12-08T01:05:13.822" v="248" actId="1076"/>
          <ac:spMkLst>
            <pc:docMk/>
            <pc:sldMk cId="2009187591" sldId="338"/>
            <ac:spMk id="18" creationId="{0E828FBB-CFA5-3941-BB79-736CBFCFCFF0}"/>
          </ac:spMkLst>
        </pc:spChg>
        <pc:spChg chg="mod">
          <ac:chgData name="Sausage Madness" userId="55acea9a82e8fb82" providerId="LiveId" clId="{E924927A-8DF7-466E-AD35-A5E1D2843BA8}" dt="2022-12-08T01:05:57.002" v="299" actId="1037"/>
          <ac:spMkLst>
            <pc:docMk/>
            <pc:sldMk cId="2009187591" sldId="338"/>
            <ac:spMk id="19" creationId="{73BD2C24-FC78-B540-A69F-549F72D4AA2C}"/>
          </ac:spMkLst>
        </pc:spChg>
        <pc:spChg chg="mod">
          <ac:chgData name="Sausage Madness" userId="55acea9a82e8fb82" providerId="LiveId" clId="{E924927A-8DF7-466E-AD35-A5E1D2843BA8}" dt="2022-12-08T01:05:57.002" v="299" actId="1037"/>
          <ac:spMkLst>
            <pc:docMk/>
            <pc:sldMk cId="2009187591" sldId="338"/>
            <ac:spMk id="20" creationId="{0EDCA9A5-533C-D547-8A1C-43696AFA8FE2}"/>
          </ac:spMkLst>
        </pc:spChg>
        <pc:picChg chg="add mod">
          <ac:chgData name="Sausage Madness" userId="55acea9a82e8fb82" providerId="LiveId" clId="{E924927A-8DF7-466E-AD35-A5E1D2843BA8}" dt="2022-12-08T01:04:19.257" v="235" actId="1076"/>
          <ac:picMkLst>
            <pc:docMk/>
            <pc:sldMk cId="2009187591" sldId="338"/>
            <ac:picMk id="6" creationId="{3FA7A775-9571-B214-2646-91183F01E08F}"/>
          </ac:picMkLst>
        </pc:picChg>
        <pc:picChg chg="mod">
          <ac:chgData name="Sausage Madness" userId="55acea9a82e8fb82" providerId="LiveId" clId="{E924927A-8DF7-466E-AD35-A5E1D2843BA8}" dt="2022-12-08T01:05:05.281" v="246" actId="1076"/>
          <ac:picMkLst>
            <pc:docMk/>
            <pc:sldMk cId="2009187591" sldId="338"/>
            <ac:picMk id="11" creationId="{336923F1-9322-3946-AB8F-BD54C7E37141}"/>
          </ac:picMkLst>
        </pc:picChg>
        <pc:picChg chg="add mod">
          <ac:chgData name="Sausage Madness" userId="55acea9a82e8fb82" providerId="LiveId" clId="{E924927A-8DF7-466E-AD35-A5E1D2843BA8}" dt="2022-12-08T01:04:49.755" v="242" actId="14100"/>
          <ac:picMkLst>
            <pc:docMk/>
            <pc:sldMk cId="2009187591" sldId="338"/>
            <ac:picMk id="12" creationId="{D8169CB5-8317-1E60-A279-CEA00B0174C4}"/>
          </ac:picMkLst>
        </pc:picChg>
        <pc:picChg chg="mod">
          <ac:chgData name="Sausage Madness" userId="55acea9a82e8fb82" providerId="LiveId" clId="{E924927A-8DF7-466E-AD35-A5E1D2843BA8}" dt="2022-12-08T01:05:57.002" v="299" actId="1037"/>
          <ac:picMkLst>
            <pc:docMk/>
            <pc:sldMk cId="2009187591" sldId="338"/>
            <ac:picMk id="13" creationId="{465D2E66-F045-EA48-A40F-28B74E0A9231}"/>
          </ac:picMkLst>
        </pc:picChg>
        <pc:picChg chg="add mod">
          <ac:chgData name="Sausage Madness" userId="55acea9a82e8fb82" providerId="LiveId" clId="{E924927A-8DF7-466E-AD35-A5E1D2843BA8}" dt="2022-12-08T01:05:41.830" v="253" actId="1076"/>
          <ac:picMkLst>
            <pc:docMk/>
            <pc:sldMk cId="2009187591" sldId="338"/>
            <ac:picMk id="21" creationId="{84AE8987-4E09-22C3-D40B-70482287FAE4}"/>
          </ac:picMkLst>
        </pc:picChg>
      </pc:sldChg>
    </pc:docChg>
  </pc:docChgLst>
  <pc:docChgLst>
    <pc:chgData name="Sausage Madness" userId="55acea9a82e8fb82" providerId="LiveId" clId="{8B845325-FDCD-4421-9BBA-3A637DACA1D6}"/>
    <pc:docChg chg="undo redo custSel addSld delSld modSld sldOrd modMainMaster">
      <pc:chgData name="Sausage Madness" userId="55acea9a82e8fb82" providerId="LiveId" clId="{8B845325-FDCD-4421-9BBA-3A637DACA1D6}" dt="2022-12-08T21:08:22.739" v="4806" actId="1076"/>
      <pc:docMkLst>
        <pc:docMk/>
      </pc:docMkLst>
      <pc:sldChg chg="addSp delSp modSp mod modTransition">
        <pc:chgData name="Sausage Madness" userId="55acea9a82e8fb82" providerId="LiveId" clId="{8B845325-FDCD-4421-9BBA-3A637DACA1D6}" dt="2022-12-08T20:57:30.687" v="4788" actId="1076"/>
        <pc:sldMkLst>
          <pc:docMk/>
          <pc:sldMk cId="3850409696" sldId="258"/>
        </pc:sldMkLst>
        <pc:spChg chg="del mod">
          <ac:chgData name="Sausage Madness" userId="55acea9a82e8fb82" providerId="LiveId" clId="{8B845325-FDCD-4421-9BBA-3A637DACA1D6}" dt="2022-12-08T08:52:53.749" v="3926" actId="478"/>
          <ac:spMkLst>
            <pc:docMk/>
            <pc:sldMk cId="3850409696" sldId="258"/>
            <ac:spMk id="6" creationId="{4774C162-E871-BFB8-14DA-868A5C1E5C6D}"/>
          </ac:spMkLst>
        </pc:spChg>
        <pc:picChg chg="add mod">
          <ac:chgData name="Sausage Madness" userId="55acea9a82e8fb82" providerId="LiveId" clId="{8B845325-FDCD-4421-9BBA-3A637DACA1D6}" dt="2022-12-08T20:57:12.340" v="4784" actId="1076"/>
          <ac:picMkLst>
            <pc:docMk/>
            <pc:sldMk cId="3850409696" sldId="258"/>
            <ac:picMk id="3" creationId="{B78C02A8-A790-16C8-92EF-8E93E85A61EB}"/>
          </ac:picMkLst>
        </pc:picChg>
        <pc:picChg chg="add mod">
          <ac:chgData name="Sausage Madness" userId="55acea9a82e8fb82" providerId="LiveId" clId="{8B845325-FDCD-4421-9BBA-3A637DACA1D6}" dt="2022-12-08T20:57:30.687" v="4788" actId="1076"/>
          <ac:picMkLst>
            <pc:docMk/>
            <pc:sldMk cId="3850409696" sldId="258"/>
            <ac:picMk id="9" creationId="{22C6416C-A2C9-54A4-243B-05D736F7C5B7}"/>
          </ac:picMkLst>
        </pc:picChg>
      </pc:sldChg>
      <pc:sldChg chg="del">
        <pc:chgData name="Sausage Madness" userId="55acea9a82e8fb82" providerId="LiveId" clId="{8B845325-FDCD-4421-9BBA-3A637DACA1D6}" dt="2022-12-08T05:04:48.639" v="3532" actId="47"/>
        <pc:sldMkLst>
          <pc:docMk/>
          <pc:sldMk cId="469711903" sldId="259"/>
        </pc:sldMkLst>
      </pc:sldChg>
      <pc:sldChg chg="addSp delSp modSp mod modTransition">
        <pc:chgData name="Sausage Madness" userId="55acea9a82e8fb82" providerId="LiveId" clId="{8B845325-FDCD-4421-9BBA-3A637DACA1D6}" dt="2022-12-08T08:54:25.547" v="3933" actId="403"/>
        <pc:sldMkLst>
          <pc:docMk/>
          <pc:sldMk cId="2934917551" sldId="260"/>
        </pc:sldMkLst>
        <pc:spChg chg="add del mod">
          <ac:chgData name="Sausage Madness" userId="55acea9a82e8fb82" providerId="LiveId" clId="{8B845325-FDCD-4421-9BBA-3A637DACA1D6}" dt="2022-12-07T16:00:43.314" v="1" actId="478"/>
          <ac:spMkLst>
            <pc:docMk/>
            <pc:sldMk cId="2934917551" sldId="260"/>
            <ac:spMk id="7" creationId="{AF5C7768-EA62-C6D7-C918-50604C31A54A}"/>
          </ac:spMkLst>
        </pc:spChg>
        <pc:spChg chg="add del">
          <ac:chgData name="Sausage Madness" userId="55acea9a82e8fb82" providerId="LiveId" clId="{8B845325-FDCD-4421-9BBA-3A637DACA1D6}" dt="2022-12-07T16:00:45.111" v="3" actId="22"/>
          <ac:spMkLst>
            <pc:docMk/>
            <pc:sldMk cId="2934917551" sldId="260"/>
            <ac:spMk id="10" creationId="{9869A43A-6A3E-1B0C-8807-E76E1227B8E4}"/>
          </ac:spMkLst>
        </pc:spChg>
        <pc:spChg chg="add del mod">
          <ac:chgData name="Sausage Madness" userId="55acea9a82e8fb82" providerId="LiveId" clId="{8B845325-FDCD-4421-9BBA-3A637DACA1D6}" dt="2022-12-08T07:25:43.980" v="3840" actId="14100"/>
          <ac:spMkLst>
            <pc:docMk/>
            <pc:sldMk cId="2934917551" sldId="260"/>
            <ac:spMk id="12" creationId="{68630B3B-519C-2F44-B0E7-88E34FACBA89}"/>
          </ac:spMkLst>
        </pc:spChg>
        <pc:spChg chg="mod">
          <ac:chgData name="Sausage Madness" userId="55acea9a82e8fb82" providerId="LiveId" clId="{8B845325-FDCD-4421-9BBA-3A637DACA1D6}" dt="2022-12-08T08:54:25.547" v="3933" actId="403"/>
          <ac:spMkLst>
            <pc:docMk/>
            <pc:sldMk cId="2934917551" sldId="260"/>
            <ac:spMk id="20" creationId="{BFC2DD7A-0A25-EA3A-F993-A7C7CDCFA5CD}"/>
          </ac:spMkLst>
        </pc:spChg>
        <pc:picChg chg="del">
          <ac:chgData name="Sausage Madness" userId="55acea9a82e8fb82" providerId="LiveId" clId="{8B845325-FDCD-4421-9BBA-3A637DACA1D6}" dt="2022-12-07T16:00:41.687" v="0" actId="478"/>
          <ac:picMkLst>
            <pc:docMk/>
            <pc:sldMk cId="2934917551" sldId="260"/>
            <ac:picMk id="4" creationId="{1BDAAB58-6849-884E-A9DA-59BF1174079F}"/>
          </ac:picMkLst>
        </pc:picChg>
        <pc:picChg chg="add del mod">
          <ac:chgData name="Sausage Madness" userId="55acea9a82e8fb82" providerId="LiveId" clId="{8B845325-FDCD-4421-9BBA-3A637DACA1D6}" dt="2022-12-07T16:03:00.492" v="9" actId="478"/>
          <ac:picMkLst>
            <pc:docMk/>
            <pc:sldMk cId="2934917551" sldId="260"/>
            <ac:picMk id="17" creationId="{AEFA1AB3-F551-86DC-AF44-E5D15DA5DC55}"/>
          </ac:picMkLst>
        </pc:picChg>
        <pc:picChg chg="add mod">
          <ac:chgData name="Sausage Madness" userId="55acea9a82e8fb82" providerId="LiveId" clId="{8B845325-FDCD-4421-9BBA-3A637DACA1D6}" dt="2022-12-07T16:03:20.258" v="14" actId="1076"/>
          <ac:picMkLst>
            <pc:docMk/>
            <pc:sldMk cId="2934917551" sldId="260"/>
            <ac:picMk id="19" creationId="{B9A48882-59DB-C995-B575-8F133A32C434}"/>
          </ac:picMkLst>
        </pc:picChg>
      </pc:sldChg>
      <pc:sldChg chg="addSp delSp modSp del mod ord modClrScheme chgLayout">
        <pc:chgData name="Sausage Madness" userId="55acea9a82e8fb82" providerId="LiveId" clId="{8B845325-FDCD-4421-9BBA-3A637DACA1D6}" dt="2022-12-07T22:18:32.355" v="2591" actId="47"/>
        <pc:sldMkLst>
          <pc:docMk/>
          <pc:sldMk cId="2301948384" sldId="261"/>
        </pc:sldMkLst>
        <pc:spChg chg="add del mod">
          <ac:chgData name="Sausage Madness" userId="55acea9a82e8fb82" providerId="LiveId" clId="{8B845325-FDCD-4421-9BBA-3A637DACA1D6}" dt="2022-12-07T16:24:12.992" v="155" actId="478"/>
          <ac:spMkLst>
            <pc:docMk/>
            <pc:sldMk cId="2301948384" sldId="261"/>
            <ac:spMk id="3" creationId="{CF46BBA6-707C-4B18-B956-BDCE9F3F7C0E}"/>
          </ac:spMkLst>
        </pc:spChg>
        <pc:spChg chg="del">
          <ac:chgData name="Sausage Madness" userId="55acea9a82e8fb82" providerId="LiveId" clId="{8B845325-FDCD-4421-9BBA-3A637DACA1D6}" dt="2022-12-07T19:06:02.583" v="1723" actId="478"/>
          <ac:spMkLst>
            <pc:docMk/>
            <pc:sldMk cId="2301948384" sldId="261"/>
            <ac:spMk id="8" creationId="{4FB50C31-DFC2-6B47-ABA2-C58E319AC6EA}"/>
          </ac:spMkLst>
        </pc:spChg>
        <pc:spChg chg="del">
          <ac:chgData name="Sausage Madness" userId="55acea9a82e8fb82" providerId="LiveId" clId="{8B845325-FDCD-4421-9BBA-3A637DACA1D6}" dt="2022-12-07T19:06:06.064" v="1725" actId="478"/>
          <ac:spMkLst>
            <pc:docMk/>
            <pc:sldMk cId="2301948384" sldId="261"/>
            <ac:spMk id="9" creationId="{20FBD5AE-273F-2A45-A549-098AEA3C2A98}"/>
          </ac:spMkLst>
        </pc:spChg>
        <pc:spChg chg="del">
          <ac:chgData name="Sausage Madness" userId="55acea9a82e8fb82" providerId="LiveId" clId="{8B845325-FDCD-4421-9BBA-3A637DACA1D6}" dt="2022-12-07T19:05:59.650" v="1722" actId="478"/>
          <ac:spMkLst>
            <pc:docMk/>
            <pc:sldMk cId="2301948384" sldId="261"/>
            <ac:spMk id="10" creationId="{09649454-B1F6-B442-A10A-D836276AB3C9}"/>
          </ac:spMkLst>
        </pc:spChg>
        <pc:spChg chg="del">
          <ac:chgData name="Sausage Madness" userId="55acea9a82e8fb82" providerId="LiveId" clId="{8B845325-FDCD-4421-9BBA-3A637DACA1D6}" dt="2022-12-07T19:06:06.719" v="1726" actId="478"/>
          <ac:spMkLst>
            <pc:docMk/>
            <pc:sldMk cId="2301948384" sldId="261"/>
            <ac:spMk id="11" creationId="{361C534E-CFAF-B645-AC76-3AD707CC1262}"/>
          </ac:spMkLst>
        </pc:spChg>
        <pc:spChg chg="add del mod ord">
          <ac:chgData name="Sausage Madness" userId="55acea9a82e8fb82" providerId="LiveId" clId="{8B845325-FDCD-4421-9BBA-3A637DACA1D6}" dt="2022-12-07T16:53:38.734" v="463" actId="700"/>
          <ac:spMkLst>
            <pc:docMk/>
            <pc:sldMk cId="2301948384" sldId="261"/>
            <ac:spMk id="12" creationId="{57D27E88-8AAA-DDF5-887A-7D487E43E75A}"/>
          </ac:spMkLst>
        </pc:spChg>
        <pc:spChg chg="add del mod ord">
          <ac:chgData name="Sausage Madness" userId="55acea9a82e8fb82" providerId="LiveId" clId="{8B845325-FDCD-4421-9BBA-3A637DACA1D6}" dt="2022-12-07T19:05:55.998" v="1721" actId="478"/>
          <ac:spMkLst>
            <pc:docMk/>
            <pc:sldMk cId="2301948384" sldId="261"/>
            <ac:spMk id="13" creationId="{CE534B49-270E-FD5E-B708-15493BD0E53C}"/>
          </ac:spMkLst>
        </pc:spChg>
        <pc:spChg chg="mod">
          <ac:chgData name="Sausage Madness" userId="55acea9a82e8fb82" providerId="LiveId" clId="{8B845325-FDCD-4421-9BBA-3A637DACA1D6}" dt="2022-12-07T16:19:34.256" v="142" actId="1076"/>
          <ac:spMkLst>
            <pc:docMk/>
            <pc:sldMk cId="2301948384" sldId="261"/>
            <ac:spMk id="18" creationId="{098C265F-C80F-EA40-B4BB-D88EC9DA2258}"/>
          </ac:spMkLst>
        </pc:spChg>
        <pc:spChg chg="add del">
          <ac:chgData name="Sausage Madness" userId="55acea9a82e8fb82" providerId="LiveId" clId="{8B845325-FDCD-4421-9BBA-3A637DACA1D6}" dt="2022-12-07T17:07:41.750" v="556" actId="478"/>
          <ac:spMkLst>
            <pc:docMk/>
            <pc:sldMk cId="2301948384" sldId="261"/>
            <ac:spMk id="20" creationId="{84A364A1-8C2F-7447-B4D5-2E95F7462B39}"/>
          </ac:spMkLst>
        </pc:spChg>
        <pc:picChg chg="del mod">
          <ac:chgData name="Sausage Madness" userId="55acea9a82e8fb82" providerId="LiveId" clId="{8B845325-FDCD-4421-9BBA-3A637DACA1D6}" dt="2022-12-07T16:23:59.193" v="152" actId="478"/>
          <ac:picMkLst>
            <pc:docMk/>
            <pc:sldMk cId="2301948384" sldId="261"/>
            <ac:picMk id="5" creationId="{A9646A99-0C0D-6741-AC5E-46E4759A5E0F}"/>
          </ac:picMkLst>
        </pc:picChg>
        <pc:picChg chg="add del mod">
          <ac:chgData name="Sausage Madness" userId="55acea9a82e8fb82" providerId="LiveId" clId="{8B845325-FDCD-4421-9BBA-3A637DACA1D6}" dt="2022-12-07T16:51:27.034" v="435" actId="478"/>
          <ac:picMkLst>
            <pc:docMk/>
            <pc:sldMk cId="2301948384" sldId="261"/>
            <ac:picMk id="7" creationId="{E39CBCB4-4D53-8A7D-4EB2-D53C4B7CB92D}"/>
          </ac:picMkLst>
        </pc:picChg>
        <pc:picChg chg="add del mod">
          <ac:chgData name="Sausage Madness" userId="55acea9a82e8fb82" providerId="LiveId" clId="{8B845325-FDCD-4421-9BBA-3A637DACA1D6}" dt="2022-12-07T16:24:03.720" v="154" actId="478"/>
          <ac:picMkLst>
            <pc:docMk/>
            <pc:sldMk cId="2301948384" sldId="261"/>
            <ac:picMk id="3074" creationId="{BADC68AE-ABC4-FC9A-B28A-82078A2176B6}"/>
          </ac:picMkLst>
        </pc:picChg>
        <pc:picChg chg="add del mod">
          <ac:chgData name="Sausage Madness" userId="55acea9a82e8fb82" providerId="LiveId" clId="{8B845325-FDCD-4421-9BBA-3A637DACA1D6}" dt="2022-12-07T16:46:13.375" v="429" actId="478"/>
          <ac:picMkLst>
            <pc:docMk/>
            <pc:sldMk cId="2301948384" sldId="261"/>
            <ac:picMk id="3076" creationId="{55709C3B-3B36-3FF7-DE1B-F15C0D1D757E}"/>
          </ac:picMkLst>
        </pc:picChg>
        <pc:picChg chg="add mod">
          <ac:chgData name="Sausage Madness" userId="55acea9a82e8fb82" providerId="LiveId" clId="{8B845325-FDCD-4421-9BBA-3A637DACA1D6}" dt="2022-12-07T19:14:09.612" v="1832" actId="1076"/>
          <ac:picMkLst>
            <pc:docMk/>
            <pc:sldMk cId="2301948384" sldId="261"/>
            <ac:picMk id="3078" creationId="{DBDF95D0-A448-7904-7316-F749A5B1A076}"/>
          </ac:picMkLst>
        </pc:picChg>
      </pc:sldChg>
      <pc:sldChg chg="del">
        <pc:chgData name="Sausage Madness" userId="55acea9a82e8fb82" providerId="LiveId" clId="{8B845325-FDCD-4421-9BBA-3A637DACA1D6}" dt="2022-12-08T05:04:48.639" v="3532" actId="47"/>
        <pc:sldMkLst>
          <pc:docMk/>
          <pc:sldMk cId="807816094" sldId="262"/>
        </pc:sldMkLst>
      </pc:sldChg>
      <pc:sldChg chg="del">
        <pc:chgData name="Sausage Madness" userId="55acea9a82e8fb82" providerId="LiveId" clId="{8B845325-FDCD-4421-9BBA-3A637DACA1D6}" dt="2022-12-08T05:04:48.639" v="3532" actId="47"/>
        <pc:sldMkLst>
          <pc:docMk/>
          <pc:sldMk cId="3654394513" sldId="263"/>
        </pc:sldMkLst>
      </pc:sldChg>
      <pc:sldChg chg="del">
        <pc:chgData name="Sausage Madness" userId="55acea9a82e8fb82" providerId="LiveId" clId="{8B845325-FDCD-4421-9BBA-3A637DACA1D6}" dt="2022-12-08T05:04:48.639" v="3532" actId="47"/>
        <pc:sldMkLst>
          <pc:docMk/>
          <pc:sldMk cId="3414499144" sldId="264"/>
        </pc:sldMkLst>
      </pc:sldChg>
      <pc:sldChg chg="del">
        <pc:chgData name="Sausage Madness" userId="55acea9a82e8fb82" providerId="LiveId" clId="{8B845325-FDCD-4421-9BBA-3A637DACA1D6}" dt="2022-12-08T05:04:48.639" v="3532" actId="47"/>
        <pc:sldMkLst>
          <pc:docMk/>
          <pc:sldMk cId="2711806802" sldId="265"/>
        </pc:sldMkLst>
      </pc:sldChg>
      <pc:sldChg chg="del">
        <pc:chgData name="Sausage Madness" userId="55acea9a82e8fb82" providerId="LiveId" clId="{8B845325-FDCD-4421-9BBA-3A637DACA1D6}" dt="2022-12-08T05:04:48.639" v="3532" actId="47"/>
        <pc:sldMkLst>
          <pc:docMk/>
          <pc:sldMk cId="2554157125" sldId="266"/>
        </pc:sldMkLst>
      </pc:sldChg>
      <pc:sldChg chg="addSp delSp modSp mod modTransition modAnim">
        <pc:chgData name="Sausage Madness" userId="55acea9a82e8fb82" providerId="LiveId" clId="{8B845325-FDCD-4421-9BBA-3A637DACA1D6}" dt="2022-12-08T21:08:22.739" v="4806" actId="1076"/>
        <pc:sldMkLst>
          <pc:docMk/>
          <pc:sldMk cId="1982276424" sldId="267"/>
        </pc:sldMkLst>
        <pc:spChg chg="add mod">
          <ac:chgData name="Sausage Madness" userId="55acea9a82e8fb82" providerId="LiveId" clId="{8B845325-FDCD-4421-9BBA-3A637DACA1D6}" dt="2022-12-08T17:21:25.968" v="4065" actId="164"/>
          <ac:spMkLst>
            <pc:docMk/>
            <pc:sldMk cId="1982276424" sldId="267"/>
            <ac:spMk id="2" creationId="{1FD13382-FCCE-9E37-5EBE-3669804CDC24}"/>
          </ac:spMkLst>
        </pc:spChg>
        <pc:spChg chg="mod">
          <ac:chgData name="Sausage Madness" userId="55acea9a82e8fb82" providerId="LiveId" clId="{8B845325-FDCD-4421-9BBA-3A637DACA1D6}" dt="2022-12-08T06:46:26.050" v="3736" actId="1076"/>
          <ac:spMkLst>
            <pc:docMk/>
            <pc:sldMk cId="1982276424" sldId="267"/>
            <ac:spMk id="4" creationId="{48048C5B-DA9C-644A-A1B4-EF8C8EEC8021}"/>
          </ac:spMkLst>
        </pc:spChg>
        <pc:spChg chg="mod">
          <ac:chgData name="Sausage Madness" userId="55acea9a82e8fb82" providerId="LiveId" clId="{8B845325-FDCD-4421-9BBA-3A637DACA1D6}" dt="2022-12-08T21:08:09.417" v="4805" actId="1076"/>
          <ac:spMkLst>
            <pc:docMk/>
            <pc:sldMk cId="1982276424" sldId="267"/>
            <ac:spMk id="5" creationId="{0E0A0699-BB9C-814D-B6DD-47EBC3D672AF}"/>
          </ac:spMkLst>
        </pc:spChg>
        <pc:spChg chg="mod">
          <ac:chgData name="Sausage Madness" userId="55acea9a82e8fb82" providerId="LiveId" clId="{8B845325-FDCD-4421-9BBA-3A637DACA1D6}" dt="2022-12-08T17:21:03.460" v="4061" actId="164"/>
          <ac:spMkLst>
            <pc:docMk/>
            <pc:sldMk cId="1982276424" sldId="267"/>
            <ac:spMk id="6" creationId="{2D07F7E0-E329-5941-BF9A-EA817E752575}"/>
          </ac:spMkLst>
        </pc:spChg>
        <pc:spChg chg="add mod">
          <ac:chgData name="Sausage Madness" userId="55acea9a82e8fb82" providerId="LiveId" clId="{8B845325-FDCD-4421-9BBA-3A637DACA1D6}" dt="2022-12-08T17:21:25.968" v="4065" actId="164"/>
          <ac:spMkLst>
            <pc:docMk/>
            <pc:sldMk cId="1982276424" sldId="267"/>
            <ac:spMk id="7" creationId="{CBD7BAA4-8C2A-81A3-FE91-995CF04803FC}"/>
          </ac:spMkLst>
        </pc:spChg>
        <pc:spChg chg="mod">
          <ac:chgData name="Sausage Madness" userId="55acea9a82e8fb82" providerId="LiveId" clId="{8B845325-FDCD-4421-9BBA-3A637DACA1D6}" dt="2022-12-08T17:21:03.460" v="4061" actId="164"/>
          <ac:spMkLst>
            <pc:docMk/>
            <pc:sldMk cId="1982276424" sldId="267"/>
            <ac:spMk id="8" creationId="{B2B73043-40C6-124E-A39D-C6E8A98AF904}"/>
          </ac:spMkLst>
        </pc:spChg>
        <pc:spChg chg="mod">
          <ac:chgData name="Sausage Madness" userId="55acea9a82e8fb82" providerId="LiveId" clId="{8B845325-FDCD-4421-9BBA-3A637DACA1D6}" dt="2022-12-08T17:21:07.770" v="4062" actId="164"/>
          <ac:spMkLst>
            <pc:docMk/>
            <pc:sldMk cId="1982276424" sldId="267"/>
            <ac:spMk id="9" creationId="{6E057256-1C2A-C94D-A9C3-79F7AE4BBB26}"/>
          </ac:spMkLst>
        </pc:spChg>
        <pc:spChg chg="mod">
          <ac:chgData name="Sausage Madness" userId="55acea9a82e8fb82" providerId="LiveId" clId="{8B845325-FDCD-4421-9BBA-3A637DACA1D6}" dt="2022-12-08T17:21:07.770" v="4062" actId="164"/>
          <ac:spMkLst>
            <pc:docMk/>
            <pc:sldMk cId="1982276424" sldId="267"/>
            <ac:spMk id="10" creationId="{7382C07B-598B-CC44-9CEB-DF940E6E99FD}"/>
          </ac:spMkLst>
        </pc:spChg>
        <pc:spChg chg="mod">
          <ac:chgData name="Sausage Madness" userId="55acea9a82e8fb82" providerId="LiveId" clId="{8B845325-FDCD-4421-9BBA-3A637DACA1D6}" dt="2022-12-08T17:21:22.499" v="4063" actId="164"/>
          <ac:spMkLst>
            <pc:docMk/>
            <pc:sldMk cId="1982276424" sldId="267"/>
            <ac:spMk id="11" creationId="{DAF8701D-C40D-714F-B620-4A7B2006AF8F}"/>
          </ac:spMkLst>
        </pc:spChg>
        <pc:spChg chg="mod">
          <ac:chgData name="Sausage Madness" userId="55acea9a82e8fb82" providerId="LiveId" clId="{8B845325-FDCD-4421-9BBA-3A637DACA1D6}" dt="2022-12-08T17:21:22.499" v="4063" actId="164"/>
          <ac:spMkLst>
            <pc:docMk/>
            <pc:sldMk cId="1982276424" sldId="267"/>
            <ac:spMk id="12" creationId="{A93A246D-192E-FB41-A15F-3C0A855CB38A}"/>
          </ac:spMkLst>
        </pc:spChg>
        <pc:spChg chg="mod">
          <ac:chgData name="Sausage Madness" userId="55acea9a82e8fb82" providerId="LiveId" clId="{8B845325-FDCD-4421-9BBA-3A637DACA1D6}" dt="2022-12-08T17:21:24.239" v="4064" actId="164"/>
          <ac:spMkLst>
            <pc:docMk/>
            <pc:sldMk cId="1982276424" sldId="267"/>
            <ac:spMk id="13" creationId="{53B2A803-8FFE-BB4E-BA09-2558FC21C7FF}"/>
          </ac:spMkLst>
        </pc:spChg>
        <pc:spChg chg="mod">
          <ac:chgData name="Sausage Madness" userId="55acea9a82e8fb82" providerId="LiveId" clId="{8B845325-FDCD-4421-9BBA-3A637DACA1D6}" dt="2022-12-08T17:21:24.239" v="4064" actId="164"/>
          <ac:spMkLst>
            <pc:docMk/>
            <pc:sldMk cId="1982276424" sldId="267"/>
            <ac:spMk id="14" creationId="{A016DBA5-10FF-3B4F-9B46-C0E6937D20EB}"/>
          </ac:spMkLst>
        </pc:spChg>
        <pc:spChg chg="mod">
          <ac:chgData name="Sausage Madness" userId="55acea9a82e8fb82" providerId="LiveId" clId="{8B845325-FDCD-4421-9BBA-3A637DACA1D6}" dt="2022-12-08T21:08:22.739" v="4806" actId="1076"/>
          <ac:spMkLst>
            <pc:docMk/>
            <pc:sldMk cId="1982276424" sldId="267"/>
            <ac:spMk id="20" creationId="{50F4288D-A3F0-9440-B716-AEA72FE1096E}"/>
          </ac:spMkLst>
        </pc:spChg>
        <pc:spChg chg="add mod">
          <ac:chgData name="Sausage Madness" userId="55acea9a82e8fb82" providerId="LiveId" clId="{8B845325-FDCD-4421-9BBA-3A637DACA1D6}" dt="2022-12-08T17:21:27.744" v="4066" actId="164"/>
          <ac:spMkLst>
            <pc:docMk/>
            <pc:sldMk cId="1982276424" sldId="267"/>
            <ac:spMk id="21" creationId="{E34497EC-CF3E-B031-F760-523A0D35B108}"/>
          </ac:spMkLst>
        </pc:spChg>
        <pc:spChg chg="add mod">
          <ac:chgData name="Sausage Madness" userId="55acea9a82e8fb82" providerId="LiveId" clId="{8B845325-FDCD-4421-9BBA-3A637DACA1D6}" dt="2022-12-08T17:21:27.744" v="4066" actId="164"/>
          <ac:spMkLst>
            <pc:docMk/>
            <pc:sldMk cId="1982276424" sldId="267"/>
            <ac:spMk id="22" creationId="{649E5F9B-6A58-DAB8-2AA3-B6C996061421}"/>
          </ac:spMkLst>
        </pc:spChg>
        <pc:spChg chg="add mod">
          <ac:chgData name="Sausage Madness" userId="55acea9a82e8fb82" providerId="LiveId" clId="{8B845325-FDCD-4421-9BBA-3A637DACA1D6}" dt="2022-12-08T17:21:29.700" v="4067" actId="164"/>
          <ac:spMkLst>
            <pc:docMk/>
            <pc:sldMk cId="1982276424" sldId="267"/>
            <ac:spMk id="23" creationId="{B624905E-EA8E-68BC-04E5-9C7745613B87}"/>
          </ac:spMkLst>
        </pc:spChg>
        <pc:spChg chg="add mod">
          <ac:chgData name="Sausage Madness" userId="55acea9a82e8fb82" providerId="LiveId" clId="{8B845325-FDCD-4421-9BBA-3A637DACA1D6}" dt="2022-12-08T17:21:29.700" v="4067" actId="164"/>
          <ac:spMkLst>
            <pc:docMk/>
            <pc:sldMk cId="1982276424" sldId="267"/>
            <ac:spMk id="24" creationId="{F4E16875-7E9F-9785-4791-E561B1DF3175}"/>
          </ac:spMkLst>
        </pc:spChg>
        <pc:spChg chg="add del">
          <ac:chgData name="Sausage Madness" userId="55acea9a82e8fb82" providerId="LiveId" clId="{8B845325-FDCD-4421-9BBA-3A637DACA1D6}" dt="2022-12-08T21:08:06.461" v="4804" actId="478"/>
          <ac:spMkLst>
            <pc:docMk/>
            <pc:sldMk cId="1982276424" sldId="267"/>
            <ac:spMk id="25" creationId="{8848311F-8AD9-A2BF-4BCD-DD720DF23E13}"/>
          </ac:spMkLst>
        </pc:spChg>
        <pc:spChg chg="add del mod">
          <ac:chgData name="Sausage Madness" userId="55acea9a82e8fb82" providerId="LiveId" clId="{8B845325-FDCD-4421-9BBA-3A637DACA1D6}" dt="2022-12-08T21:08:04.885" v="4803" actId="478"/>
          <ac:spMkLst>
            <pc:docMk/>
            <pc:sldMk cId="1982276424" sldId="267"/>
            <ac:spMk id="26" creationId="{5D1B980E-52DA-C4ED-B718-3B593A2E021E}"/>
          </ac:spMkLst>
        </pc:spChg>
        <pc:spChg chg="add mod">
          <ac:chgData name="Sausage Madness" userId="55acea9a82e8fb82" providerId="LiveId" clId="{8B845325-FDCD-4421-9BBA-3A637DACA1D6}" dt="2022-12-08T17:21:31.602" v="4068" actId="164"/>
          <ac:spMkLst>
            <pc:docMk/>
            <pc:sldMk cId="1982276424" sldId="267"/>
            <ac:spMk id="27" creationId="{A4000028-0F93-E65F-8B16-A88F548E2092}"/>
          </ac:spMkLst>
        </pc:spChg>
        <pc:spChg chg="add mod">
          <ac:chgData name="Sausage Madness" userId="55acea9a82e8fb82" providerId="LiveId" clId="{8B845325-FDCD-4421-9BBA-3A637DACA1D6}" dt="2022-12-08T17:21:31.602" v="4068" actId="164"/>
          <ac:spMkLst>
            <pc:docMk/>
            <pc:sldMk cId="1982276424" sldId="267"/>
            <ac:spMk id="28" creationId="{080F5142-E43D-6B5D-21A6-E7AA7842838F}"/>
          </ac:spMkLst>
        </pc:spChg>
        <pc:grpChg chg="add mod">
          <ac:chgData name="Sausage Madness" userId="55acea9a82e8fb82" providerId="LiveId" clId="{8B845325-FDCD-4421-9BBA-3A637DACA1D6}" dt="2022-12-08T17:21:03.460" v="4061" actId="164"/>
          <ac:grpSpMkLst>
            <pc:docMk/>
            <pc:sldMk cId="1982276424" sldId="267"/>
            <ac:grpSpMk id="30" creationId="{EB34B5D1-9C24-947C-3B75-4E140D42EC86}"/>
          </ac:grpSpMkLst>
        </pc:grpChg>
        <pc:grpChg chg="add mod">
          <ac:chgData name="Sausage Madness" userId="55acea9a82e8fb82" providerId="LiveId" clId="{8B845325-FDCD-4421-9BBA-3A637DACA1D6}" dt="2022-12-08T17:21:07.770" v="4062" actId="164"/>
          <ac:grpSpMkLst>
            <pc:docMk/>
            <pc:sldMk cId="1982276424" sldId="267"/>
            <ac:grpSpMk id="31" creationId="{AE98FC15-2B51-4ACA-F743-337081FB9418}"/>
          </ac:grpSpMkLst>
        </pc:grpChg>
        <pc:grpChg chg="add mod">
          <ac:chgData name="Sausage Madness" userId="55acea9a82e8fb82" providerId="LiveId" clId="{8B845325-FDCD-4421-9BBA-3A637DACA1D6}" dt="2022-12-08T17:21:22.499" v="4063" actId="164"/>
          <ac:grpSpMkLst>
            <pc:docMk/>
            <pc:sldMk cId="1982276424" sldId="267"/>
            <ac:grpSpMk id="32" creationId="{D52A0C91-0B58-0115-CCCE-97EA00502183}"/>
          </ac:grpSpMkLst>
        </pc:grpChg>
        <pc:grpChg chg="add mod">
          <ac:chgData name="Sausage Madness" userId="55acea9a82e8fb82" providerId="LiveId" clId="{8B845325-FDCD-4421-9BBA-3A637DACA1D6}" dt="2022-12-08T17:21:24.239" v="4064" actId="164"/>
          <ac:grpSpMkLst>
            <pc:docMk/>
            <pc:sldMk cId="1982276424" sldId="267"/>
            <ac:grpSpMk id="33" creationId="{17A0DA4C-B0EC-FBF0-08EB-4609184F554B}"/>
          </ac:grpSpMkLst>
        </pc:grpChg>
        <pc:grpChg chg="add mod">
          <ac:chgData name="Sausage Madness" userId="55acea9a82e8fb82" providerId="LiveId" clId="{8B845325-FDCD-4421-9BBA-3A637DACA1D6}" dt="2022-12-08T17:21:25.968" v="4065" actId="164"/>
          <ac:grpSpMkLst>
            <pc:docMk/>
            <pc:sldMk cId="1982276424" sldId="267"/>
            <ac:grpSpMk id="34" creationId="{D1536A5F-72EF-E695-8631-1F901EB0229B}"/>
          </ac:grpSpMkLst>
        </pc:grpChg>
        <pc:grpChg chg="add mod">
          <ac:chgData name="Sausage Madness" userId="55acea9a82e8fb82" providerId="LiveId" clId="{8B845325-FDCD-4421-9BBA-3A637DACA1D6}" dt="2022-12-08T17:21:27.744" v="4066" actId="164"/>
          <ac:grpSpMkLst>
            <pc:docMk/>
            <pc:sldMk cId="1982276424" sldId="267"/>
            <ac:grpSpMk id="35" creationId="{ACD8E6A9-32E9-4122-F279-EB639EA29438}"/>
          </ac:grpSpMkLst>
        </pc:grpChg>
        <pc:grpChg chg="add mod">
          <ac:chgData name="Sausage Madness" userId="55acea9a82e8fb82" providerId="LiveId" clId="{8B845325-FDCD-4421-9BBA-3A637DACA1D6}" dt="2022-12-08T17:21:29.700" v="4067" actId="164"/>
          <ac:grpSpMkLst>
            <pc:docMk/>
            <pc:sldMk cId="1982276424" sldId="267"/>
            <ac:grpSpMk id="36" creationId="{596EB169-30E0-78DB-A5C2-E51C8B4A7EDB}"/>
          </ac:grpSpMkLst>
        </pc:grpChg>
        <pc:grpChg chg="add mod">
          <ac:chgData name="Sausage Madness" userId="55acea9a82e8fb82" providerId="LiveId" clId="{8B845325-FDCD-4421-9BBA-3A637DACA1D6}" dt="2022-12-08T17:21:31.602" v="4068" actId="164"/>
          <ac:grpSpMkLst>
            <pc:docMk/>
            <pc:sldMk cId="1982276424" sldId="267"/>
            <ac:grpSpMk id="37" creationId="{FB8A7AAC-FCD6-2533-62FA-E4AB04E552F6}"/>
          </ac:grpSpMkLst>
        </pc:grpChg>
      </pc:sldChg>
      <pc:sldChg chg="del">
        <pc:chgData name="Sausage Madness" userId="55acea9a82e8fb82" providerId="LiveId" clId="{8B845325-FDCD-4421-9BBA-3A637DACA1D6}" dt="2022-12-08T05:04:48.639" v="3532" actId="47"/>
        <pc:sldMkLst>
          <pc:docMk/>
          <pc:sldMk cId="2971557811" sldId="268"/>
        </pc:sldMkLst>
      </pc:sldChg>
      <pc:sldChg chg="del">
        <pc:chgData name="Sausage Madness" userId="55acea9a82e8fb82" providerId="LiveId" clId="{8B845325-FDCD-4421-9BBA-3A637DACA1D6}" dt="2022-12-08T05:04:48.639" v="3532" actId="47"/>
        <pc:sldMkLst>
          <pc:docMk/>
          <pc:sldMk cId="776760684" sldId="269"/>
        </pc:sldMkLst>
      </pc:sldChg>
      <pc:sldChg chg="del">
        <pc:chgData name="Sausage Madness" userId="55acea9a82e8fb82" providerId="LiveId" clId="{8B845325-FDCD-4421-9BBA-3A637DACA1D6}" dt="2022-12-08T05:04:48.639" v="3532" actId="47"/>
        <pc:sldMkLst>
          <pc:docMk/>
          <pc:sldMk cId="867417687" sldId="270"/>
        </pc:sldMkLst>
      </pc:sldChg>
      <pc:sldChg chg="del">
        <pc:chgData name="Sausage Madness" userId="55acea9a82e8fb82" providerId="LiveId" clId="{8B845325-FDCD-4421-9BBA-3A637DACA1D6}" dt="2022-12-08T05:04:48.639" v="3532" actId="47"/>
        <pc:sldMkLst>
          <pc:docMk/>
          <pc:sldMk cId="3955916071" sldId="271"/>
        </pc:sldMkLst>
      </pc:sldChg>
      <pc:sldChg chg="del">
        <pc:chgData name="Sausage Madness" userId="55acea9a82e8fb82" providerId="LiveId" clId="{8B845325-FDCD-4421-9BBA-3A637DACA1D6}" dt="2022-12-08T05:04:48.639" v="3532" actId="47"/>
        <pc:sldMkLst>
          <pc:docMk/>
          <pc:sldMk cId="2810215980" sldId="272"/>
        </pc:sldMkLst>
      </pc:sldChg>
      <pc:sldChg chg="del">
        <pc:chgData name="Sausage Madness" userId="55acea9a82e8fb82" providerId="LiveId" clId="{8B845325-FDCD-4421-9BBA-3A637DACA1D6}" dt="2022-12-08T05:04:48.639" v="3532" actId="47"/>
        <pc:sldMkLst>
          <pc:docMk/>
          <pc:sldMk cId="2285979032" sldId="273"/>
        </pc:sldMkLst>
      </pc:sldChg>
      <pc:sldChg chg="del">
        <pc:chgData name="Sausage Madness" userId="55acea9a82e8fb82" providerId="LiveId" clId="{8B845325-FDCD-4421-9BBA-3A637DACA1D6}" dt="2022-12-08T05:04:48.639" v="3532" actId="47"/>
        <pc:sldMkLst>
          <pc:docMk/>
          <pc:sldMk cId="1418321073" sldId="274"/>
        </pc:sldMkLst>
      </pc:sldChg>
      <pc:sldChg chg="del">
        <pc:chgData name="Sausage Madness" userId="55acea9a82e8fb82" providerId="LiveId" clId="{8B845325-FDCD-4421-9BBA-3A637DACA1D6}" dt="2022-12-08T05:04:48.639" v="3532" actId="47"/>
        <pc:sldMkLst>
          <pc:docMk/>
          <pc:sldMk cId="182682132" sldId="275"/>
        </pc:sldMkLst>
      </pc:sldChg>
      <pc:sldChg chg="del">
        <pc:chgData name="Sausage Madness" userId="55acea9a82e8fb82" providerId="LiveId" clId="{8B845325-FDCD-4421-9BBA-3A637DACA1D6}" dt="2022-12-08T05:04:48.639" v="3532" actId="47"/>
        <pc:sldMkLst>
          <pc:docMk/>
          <pc:sldMk cId="3816725944" sldId="276"/>
        </pc:sldMkLst>
      </pc:sldChg>
      <pc:sldChg chg="del">
        <pc:chgData name="Sausage Madness" userId="55acea9a82e8fb82" providerId="LiveId" clId="{8B845325-FDCD-4421-9BBA-3A637DACA1D6}" dt="2022-12-08T05:04:48.639" v="3532" actId="47"/>
        <pc:sldMkLst>
          <pc:docMk/>
          <pc:sldMk cId="1662777476" sldId="277"/>
        </pc:sldMkLst>
      </pc:sldChg>
      <pc:sldChg chg="del">
        <pc:chgData name="Sausage Madness" userId="55acea9a82e8fb82" providerId="LiveId" clId="{8B845325-FDCD-4421-9BBA-3A637DACA1D6}" dt="2022-12-08T05:04:48.639" v="3532" actId="47"/>
        <pc:sldMkLst>
          <pc:docMk/>
          <pc:sldMk cId="4287067881" sldId="278"/>
        </pc:sldMkLst>
      </pc:sldChg>
      <pc:sldChg chg="del">
        <pc:chgData name="Sausage Madness" userId="55acea9a82e8fb82" providerId="LiveId" clId="{8B845325-FDCD-4421-9BBA-3A637DACA1D6}" dt="2022-12-08T05:04:48.639" v="3532" actId="47"/>
        <pc:sldMkLst>
          <pc:docMk/>
          <pc:sldMk cId="2202072034" sldId="279"/>
        </pc:sldMkLst>
      </pc:sldChg>
      <pc:sldChg chg="del">
        <pc:chgData name="Sausage Madness" userId="55acea9a82e8fb82" providerId="LiveId" clId="{8B845325-FDCD-4421-9BBA-3A637DACA1D6}" dt="2022-12-08T05:04:48.639" v="3532" actId="47"/>
        <pc:sldMkLst>
          <pc:docMk/>
          <pc:sldMk cId="1318449430" sldId="280"/>
        </pc:sldMkLst>
      </pc:sldChg>
      <pc:sldChg chg="del">
        <pc:chgData name="Sausage Madness" userId="55acea9a82e8fb82" providerId="LiveId" clId="{8B845325-FDCD-4421-9BBA-3A637DACA1D6}" dt="2022-12-08T05:04:48.639" v="3532" actId="47"/>
        <pc:sldMkLst>
          <pc:docMk/>
          <pc:sldMk cId="3050837264" sldId="281"/>
        </pc:sldMkLst>
      </pc:sldChg>
      <pc:sldChg chg="del">
        <pc:chgData name="Sausage Madness" userId="55acea9a82e8fb82" providerId="LiveId" clId="{8B845325-FDCD-4421-9BBA-3A637DACA1D6}" dt="2022-12-08T05:04:48.639" v="3532" actId="47"/>
        <pc:sldMkLst>
          <pc:docMk/>
          <pc:sldMk cId="1140930732" sldId="282"/>
        </pc:sldMkLst>
      </pc:sldChg>
      <pc:sldChg chg="del">
        <pc:chgData name="Sausage Madness" userId="55acea9a82e8fb82" providerId="LiveId" clId="{8B845325-FDCD-4421-9BBA-3A637DACA1D6}" dt="2022-12-08T05:04:48.639" v="3532" actId="47"/>
        <pc:sldMkLst>
          <pc:docMk/>
          <pc:sldMk cId="4167457954" sldId="283"/>
        </pc:sldMkLst>
      </pc:sldChg>
      <pc:sldChg chg="del">
        <pc:chgData name="Sausage Madness" userId="55acea9a82e8fb82" providerId="LiveId" clId="{8B845325-FDCD-4421-9BBA-3A637DACA1D6}" dt="2022-12-08T05:04:48.639" v="3532" actId="47"/>
        <pc:sldMkLst>
          <pc:docMk/>
          <pc:sldMk cId="3626759176" sldId="284"/>
        </pc:sldMkLst>
      </pc:sldChg>
      <pc:sldChg chg="addSp modSp del mod">
        <pc:chgData name="Sausage Madness" userId="55acea9a82e8fb82" providerId="LiveId" clId="{8B845325-FDCD-4421-9BBA-3A637DACA1D6}" dt="2022-12-08T05:04:48.639" v="3532" actId="47"/>
        <pc:sldMkLst>
          <pc:docMk/>
          <pc:sldMk cId="3013700713" sldId="285"/>
        </pc:sldMkLst>
        <pc:spChg chg="add mod">
          <ac:chgData name="Sausage Madness" userId="55acea9a82e8fb82" providerId="LiveId" clId="{8B845325-FDCD-4421-9BBA-3A637DACA1D6}" dt="2022-12-07T18:19:01.455" v="1058" actId="14100"/>
          <ac:spMkLst>
            <pc:docMk/>
            <pc:sldMk cId="3013700713" sldId="285"/>
            <ac:spMk id="2" creationId="{BCB9E129-9194-ABC3-453E-40445803200B}"/>
          </ac:spMkLst>
        </pc:spChg>
        <pc:spChg chg="add mod">
          <ac:chgData name="Sausage Madness" userId="55acea9a82e8fb82" providerId="LiveId" clId="{8B845325-FDCD-4421-9BBA-3A637DACA1D6}" dt="2022-12-07T18:18:47.815" v="1056" actId="14100"/>
          <ac:spMkLst>
            <pc:docMk/>
            <pc:sldMk cId="3013700713" sldId="285"/>
            <ac:spMk id="3" creationId="{97D95298-8272-13F2-EE96-3A6FC7171C7E}"/>
          </ac:spMkLst>
        </pc:spChg>
        <pc:spChg chg="add mod">
          <ac:chgData name="Sausage Madness" userId="55acea9a82e8fb82" providerId="LiveId" clId="{8B845325-FDCD-4421-9BBA-3A637DACA1D6}" dt="2022-12-07T18:18:37.511" v="1054" actId="14100"/>
          <ac:spMkLst>
            <pc:docMk/>
            <pc:sldMk cId="3013700713" sldId="285"/>
            <ac:spMk id="5" creationId="{ABA191C0-0AF4-E055-2ACA-D994ED0B919C}"/>
          </ac:spMkLst>
        </pc:spChg>
        <pc:spChg chg="add mod">
          <ac:chgData name="Sausage Madness" userId="55acea9a82e8fb82" providerId="LiveId" clId="{8B845325-FDCD-4421-9BBA-3A637DACA1D6}" dt="2022-12-07T18:18:41.961" v="1055" actId="14100"/>
          <ac:spMkLst>
            <pc:docMk/>
            <pc:sldMk cId="3013700713" sldId="285"/>
            <ac:spMk id="6" creationId="{D5B84F0B-8DF6-7CE9-F5BF-9C02759E3791}"/>
          </ac:spMkLst>
        </pc:spChg>
        <pc:spChg chg="add mod">
          <ac:chgData name="Sausage Madness" userId="55acea9a82e8fb82" providerId="LiveId" clId="{8B845325-FDCD-4421-9BBA-3A637DACA1D6}" dt="2022-12-07T18:18:37.511" v="1054" actId="14100"/>
          <ac:spMkLst>
            <pc:docMk/>
            <pc:sldMk cId="3013700713" sldId="285"/>
            <ac:spMk id="7" creationId="{A93D6A9E-8D1F-30BE-EC8D-CBB20AE5F2F2}"/>
          </ac:spMkLst>
        </pc:spChg>
        <pc:spChg chg="add mod">
          <ac:chgData name="Sausage Madness" userId="55acea9a82e8fb82" providerId="LiveId" clId="{8B845325-FDCD-4421-9BBA-3A637DACA1D6}" dt="2022-12-07T18:18:37.511" v="1054" actId="14100"/>
          <ac:spMkLst>
            <pc:docMk/>
            <pc:sldMk cId="3013700713" sldId="285"/>
            <ac:spMk id="8" creationId="{3D8D3FD5-79CB-10D7-D488-49562237A63A}"/>
          </ac:spMkLst>
        </pc:spChg>
        <pc:spChg chg="add mod">
          <ac:chgData name="Sausage Madness" userId="55acea9a82e8fb82" providerId="LiveId" clId="{8B845325-FDCD-4421-9BBA-3A637DACA1D6}" dt="2022-12-07T18:19:24.862" v="1062" actId="14100"/>
          <ac:spMkLst>
            <pc:docMk/>
            <pc:sldMk cId="3013700713" sldId="285"/>
            <ac:spMk id="9" creationId="{C37BE49E-D408-4CA5-5452-E843BC1411AF}"/>
          </ac:spMkLst>
        </pc:spChg>
        <pc:spChg chg="add mod">
          <ac:chgData name="Sausage Madness" userId="55acea9a82e8fb82" providerId="LiveId" clId="{8B845325-FDCD-4421-9BBA-3A637DACA1D6}" dt="2022-12-07T18:18:37.511" v="1054" actId="14100"/>
          <ac:spMkLst>
            <pc:docMk/>
            <pc:sldMk cId="3013700713" sldId="285"/>
            <ac:spMk id="11" creationId="{2CA2BC17-BB2C-4EE0-E899-FC33946B022F}"/>
          </ac:spMkLst>
        </pc:spChg>
        <pc:spChg chg="add mod">
          <ac:chgData name="Sausage Madness" userId="55acea9a82e8fb82" providerId="LiveId" clId="{8B845325-FDCD-4421-9BBA-3A637DACA1D6}" dt="2022-12-07T18:18:37.511" v="1054" actId="14100"/>
          <ac:spMkLst>
            <pc:docMk/>
            <pc:sldMk cId="3013700713" sldId="285"/>
            <ac:spMk id="12" creationId="{DF29F5DF-8234-2B7E-FC80-D63B28191D02}"/>
          </ac:spMkLst>
        </pc:spChg>
        <pc:spChg chg="add mod">
          <ac:chgData name="Sausage Madness" userId="55acea9a82e8fb82" providerId="LiveId" clId="{8B845325-FDCD-4421-9BBA-3A637DACA1D6}" dt="2022-12-07T18:17:49.755" v="1043"/>
          <ac:spMkLst>
            <pc:docMk/>
            <pc:sldMk cId="3013700713" sldId="285"/>
            <ac:spMk id="13" creationId="{CEADB06E-420D-30E3-57AD-6736EDEB04F1}"/>
          </ac:spMkLst>
        </pc:spChg>
        <pc:spChg chg="mod">
          <ac:chgData name="Sausage Madness" userId="55acea9a82e8fb82" providerId="LiveId" clId="{8B845325-FDCD-4421-9BBA-3A637DACA1D6}" dt="2022-12-07T18:17:49.755" v="1043"/>
          <ac:spMkLst>
            <pc:docMk/>
            <pc:sldMk cId="3013700713" sldId="285"/>
            <ac:spMk id="15" creationId="{BB6C5DDA-E69E-5D91-2B56-D6251825637A}"/>
          </ac:spMkLst>
        </pc:spChg>
        <pc:spChg chg="mod">
          <ac:chgData name="Sausage Madness" userId="55acea9a82e8fb82" providerId="LiveId" clId="{8B845325-FDCD-4421-9BBA-3A637DACA1D6}" dt="2022-12-07T18:17:49.755" v="1043"/>
          <ac:spMkLst>
            <pc:docMk/>
            <pc:sldMk cId="3013700713" sldId="285"/>
            <ac:spMk id="16" creationId="{DF898FB9-38CD-297F-D5A6-52C0FA7A391B}"/>
          </ac:spMkLst>
        </pc:spChg>
        <pc:spChg chg="mod">
          <ac:chgData name="Sausage Madness" userId="55acea9a82e8fb82" providerId="LiveId" clId="{8B845325-FDCD-4421-9BBA-3A637DACA1D6}" dt="2022-12-07T18:17:49.755" v="1043"/>
          <ac:spMkLst>
            <pc:docMk/>
            <pc:sldMk cId="3013700713" sldId="285"/>
            <ac:spMk id="17" creationId="{5D087F9B-939C-FE69-F889-E1E01D630C49}"/>
          </ac:spMkLst>
        </pc:spChg>
        <pc:spChg chg="add mod">
          <ac:chgData name="Sausage Madness" userId="55acea9a82e8fb82" providerId="LiveId" clId="{8B845325-FDCD-4421-9BBA-3A637DACA1D6}" dt="2022-12-07T18:18:37.511" v="1054" actId="14100"/>
          <ac:spMkLst>
            <pc:docMk/>
            <pc:sldMk cId="3013700713" sldId="285"/>
            <ac:spMk id="18" creationId="{AE3F66D6-3E11-77C7-BCF1-1AFEB2622DAA}"/>
          </ac:spMkLst>
        </pc:spChg>
        <pc:spChg chg="add mod">
          <ac:chgData name="Sausage Madness" userId="55acea9a82e8fb82" providerId="LiveId" clId="{8B845325-FDCD-4421-9BBA-3A637DACA1D6}" dt="2022-12-07T18:18:37.511" v="1054" actId="14100"/>
          <ac:spMkLst>
            <pc:docMk/>
            <pc:sldMk cId="3013700713" sldId="285"/>
            <ac:spMk id="19" creationId="{A3B861DE-8856-A6EA-2933-51F6952CC18F}"/>
          </ac:spMkLst>
        </pc:spChg>
        <pc:spChg chg="add mod">
          <ac:chgData name="Sausage Madness" userId="55acea9a82e8fb82" providerId="LiveId" clId="{8B845325-FDCD-4421-9BBA-3A637DACA1D6}" dt="2022-12-07T18:18:54.992" v="1057" actId="14100"/>
          <ac:spMkLst>
            <pc:docMk/>
            <pc:sldMk cId="3013700713" sldId="285"/>
            <ac:spMk id="20" creationId="{256CED4A-F775-721B-47A7-B61E28F5A7D1}"/>
          </ac:spMkLst>
        </pc:spChg>
        <pc:spChg chg="add mod">
          <ac:chgData name="Sausage Madness" userId="55acea9a82e8fb82" providerId="LiveId" clId="{8B845325-FDCD-4421-9BBA-3A637DACA1D6}" dt="2022-12-07T18:18:37.511" v="1054" actId="14100"/>
          <ac:spMkLst>
            <pc:docMk/>
            <pc:sldMk cId="3013700713" sldId="285"/>
            <ac:spMk id="21" creationId="{7CC66ECC-4EC2-4621-39AF-67518568AFCD}"/>
          </ac:spMkLst>
        </pc:spChg>
        <pc:spChg chg="add mod">
          <ac:chgData name="Sausage Madness" userId="55acea9a82e8fb82" providerId="LiveId" clId="{8B845325-FDCD-4421-9BBA-3A637DACA1D6}" dt="2022-12-07T18:18:37.511" v="1054" actId="14100"/>
          <ac:spMkLst>
            <pc:docMk/>
            <pc:sldMk cId="3013700713" sldId="285"/>
            <ac:spMk id="23" creationId="{2C2E3E6A-3619-B12D-7739-CF844F09C3AC}"/>
          </ac:spMkLst>
        </pc:spChg>
        <pc:spChg chg="add mod">
          <ac:chgData name="Sausage Madness" userId="55acea9a82e8fb82" providerId="LiveId" clId="{8B845325-FDCD-4421-9BBA-3A637DACA1D6}" dt="2022-12-07T18:18:37.511" v="1054" actId="14100"/>
          <ac:spMkLst>
            <pc:docMk/>
            <pc:sldMk cId="3013700713" sldId="285"/>
            <ac:spMk id="24" creationId="{70F45510-4C77-8A82-5EDB-21EB8C84B88B}"/>
          </ac:spMkLst>
        </pc:spChg>
        <pc:spChg chg="add mod">
          <ac:chgData name="Sausage Madness" userId="55acea9a82e8fb82" providerId="LiveId" clId="{8B845325-FDCD-4421-9BBA-3A637DACA1D6}" dt="2022-12-07T18:18:37.511" v="1054" actId="14100"/>
          <ac:spMkLst>
            <pc:docMk/>
            <pc:sldMk cId="3013700713" sldId="285"/>
            <ac:spMk id="25" creationId="{CA7B6E89-7F5E-E12B-3830-9350BFCD23E6}"/>
          </ac:spMkLst>
        </pc:spChg>
        <pc:spChg chg="add mod">
          <ac:chgData name="Sausage Madness" userId="55acea9a82e8fb82" providerId="LiveId" clId="{8B845325-FDCD-4421-9BBA-3A637DACA1D6}" dt="2022-12-07T18:19:17.797" v="1061" actId="14100"/>
          <ac:spMkLst>
            <pc:docMk/>
            <pc:sldMk cId="3013700713" sldId="285"/>
            <ac:spMk id="26" creationId="{FC97BBBB-7C80-A6CA-BD1A-F166572CB434}"/>
          </ac:spMkLst>
        </pc:spChg>
        <pc:spChg chg="add mod">
          <ac:chgData name="Sausage Madness" userId="55acea9a82e8fb82" providerId="LiveId" clId="{8B845325-FDCD-4421-9BBA-3A637DACA1D6}" dt="2022-12-07T18:18:37.511" v="1054" actId="14100"/>
          <ac:spMkLst>
            <pc:docMk/>
            <pc:sldMk cId="3013700713" sldId="285"/>
            <ac:spMk id="27" creationId="{7FB3A247-C855-6593-732E-63E4E194009A}"/>
          </ac:spMkLst>
        </pc:spChg>
        <pc:grpChg chg="add mod">
          <ac:chgData name="Sausage Madness" userId="55acea9a82e8fb82" providerId="LiveId" clId="{8B845325-FDCD-4421-9BBA-3A637DACA1D6}" dt="2022-12-07T18:18:37.511" v="1054" actId="14100"/>
          <ac:grpSpMkLst>
            <pc:docMk/>
            <pc:sldMk cId="3013700713" sldId="285"/>
            <ac:grpSpMk id="14" creationId="{D8D2CE9C-D466-3717-4805-3D1D152CC9E1}"/>
          </ac:grpSpMkLst>
        </pc:grpChg>
        <pc:picChg chg="mod">
          <ac:chgData name="Sausage Madness" userId="55acea9a82e8fb82" providerId="LiveId" clId="{8B845325-FDCD-4421-9BBA-3A637DACA1D6}" dt="2022-12-07T18:17:53.407" v="1044" actId="14100"/>
          <ac:picMkLst>
            <pc:docMk/>
            <pc:sldMk cId="3013700713" sldId="285"/>
            <ac:picMk id="4" creationId="{033B5BD3-C9E6-2D4A-8318-69C205A01B37}"/>
          </ac:picMkLst>
        </pc:picChg>
      </pc:sldChg>
      <pc:sldChg chg="del">
        <pc:chgData name="Sausage Madness" userId="55acea9a82e8fb82" providerId="LiveId" clId="{8B845325-FDCD-4421-9BBA-3A637DACA1D6}" dt="2022-12-08T05:04:48.639" v="3532" actId="47"/>
        <pc:sldMkLst>
          <pc:docMk/>
          <pc:sldMk cId="3170318758" sldId="286"/>
        </pc:sldMkLst>
      </pc:sldChg>
      <pc:sldChg chg="del">
        <pc:chgData name="Sausage Madness" userId="55acea9a82e8fb82" providerId="LiveId" clId="{8B845325-FDCD-4421-9BBA-3A637DACA1D6}" dt="2022-12-08T05:04:48.639" v="3532" actId="47"/>
        <pc:sldMkLst>
          <pc:docMk/>
          <pc:sldMk cId="920235519" sldId="287"/>
        </pc:sldMkLst>
      </pc:sldChg>
      <pc:sldChg chg="modSp del mod">
        <pc:chgData name="Sausage Madness" userId="55acea9a82e8fb82" providerId="LiveId" clId="{8B845325-FDCD-4421-9BBA-3A637DACA1D6}" dt="2022-12-08T05:04:48.639" v="3532" actId="47"/>
        <pc:sldMkLst>
          <pc:docMk/>
          <pc:sldMk cId="2622664648" sldId="288"/>
        </pc:sldMkLst>
        <pc:spChg chg="mod">
          <ac:chgData name="Sausage Madness" userId="55acea9a82e8fb82" providerId="LiveId" clId="{8B845325-FDCD-4421-9BBA-3A637DACA1D6}" dt="2022-12-07T18:17:46.548" v="1042" actId="1076"/>
          <ac:spMkLst>
            <pc:docMk/>
            <pc:sldMk cId="2622664648" sldId="288"/>
            <ac:spMk id="3" creationId="{BFC9DC64-255E-4946-889D-7BF9DCA4B4FA}"/>
          </ac:spMkLst>
        </pc:spChg>
        <pc:spChg chg="mod">
          <ac:chgData name="Sausage Madness" userId="55acea9a82e8fb82" providerId="LiveId" clId="{8B845325-FDCD-4421-9BBA-3A637DACA1D6}" dt="2022-12-07T18:17:46.548" v="1042" actId="1076"/>
          <ac:spMkLst>
            <pc:docMk/>
            <pc:sldMk cId="2622664648" sldId="288"/>
            <ac:spMk id="4" creationId="{F41D6AC7-D853-B34C-AD4E-FBCC96C9654D}"/>
          </ac:spMkLst>
        </pc:spChg>
        <pc:spChg chg="mod">
          <ac:chgData name="Sausage Madness" userId="55acea9a82e8fb82" providerId="LiveId" clId="{8B845325-FDCD-4421-9BBA-3A637DACA1D6}" dt="2022-12-07T18:17:46.548" v="1042" actId="1076"/>
          <ac:spMkLst>
            <pc:docMk/>
            <pc:sldMk cId="2622664648" sldId="288"/>
            <ac:spMk id="5" creationId="{8FB0CC22-11D8-E349-8CEF-8B4863BB74F7}"/>
          </ac:spMkLst>
        </pc:spChg>
        <pc:spChg chg="mod">
          <ac:chgData name="Sausage Madness" userId="55acea9a82e8fb82" providerId="LiveId" clId="{8B845325-FDCD-4421-9BBA-3A637DACA1D6}" dt="2022-12-07T18:17:46.548" v="1042" actId="1076"/>
          <ac:spMkLst>
            <pc:docMk/>
            <pc:sldMk cId="2622664648" sldId="288"/>
            <ac:spMk id="6" creationId="{C7E355EA-0E51-AB44-A51C-FC8B114D31BB}"/>
          </ac:spMkLst>
        </pc:spChg>
        <pc:spChg chg="mod">
          <ac:chgData name="Sausage Madness" userId="55acea9a82e8fb82" providerId="LiveId" clId="{8B845325-FDCD-4421-9BBA-3A637DACA1D6}" dt="2022-12-07T18:17:46.548" v="1042" actId="1076"/>
          <ac:spMkLst>
            <pc:docMk/>
            <pc:sldMk cId="2622664648" sldId="288"/>
            <ac:spMk id="13" creationId="{B1909006-0325-F44C-A073-F607AA1008E2}"/>
          </ac:spMkLst>
        </pc:spChg>
        <pc:spChg chg="mod">
          <ac:chgData name="Sausage Madness" userId="55acea9a82e8fb82" providerId="LiveId" clId="{8B845325-FDCD-4421-9BBA-3A637DACA1D6}" dt="2022-12-07T18:17:46.548" v="1042" actId="1076"/>
          <ac:spMkLst>
            <pc:docMk/>
            <pc:sldMk cId="2622664648" sldId="288"/>
            <ac:spMk id="14" creationId="{DDAACC50-9AFD-0C4D-A62F-AB2EF4435C7F}"/>
          </ac:spMkLst>
        </pc:spChg>
        <pc:spChg chg="mod">
          <ac:chgData name="Sausage Madness" userId="55acea9a82e8fb82" providerId="LiveId" clId="{8B845325-FDCD-4421-9BBA-3A637DACA1D6}" dt="2022-12-07T18:17:46.548" v="1042" actId="1076"/>
          <ac:spMkLst>
            <pc:docMk/>
            <pc:sldMk cId="2622664648" sldId="288"/>
            <ac:spMk id="15" creationId="{04D5DA1B-73FB-1A4C-99A8-983B9D583393}"/>
          </ac:spMkLst>
        </pc:spChg>
        <pc:spChg chg="mod">
          <ac:chgData name="Sausage Madness" userId="55acea9a82e8fb82" providerId="LiveId" clId="{8B845325-FDCD-4421-9BBA-3A637DACA1D6}" dt="2022-12-07T18:17:46.548" v="1042" actId="1076"/>
          <ac:spMkLst>
            <pc:docMk/>
            <pc:sldMk cId="2622664648" sldId="288"/>
            <ac:spMk id="16" creationId="{36BB1A2D-0C9B-D541-BCF0-F91AC1860217}"/>
          </ac:spMkLst>
        </pc:spChg>
        <pc:spChg chg="mod">
          <ac:chgData name="Sausage Madness" userId="55acea9a82e8fb82" providerId="LiveId" clId="{8B845325-FDCD-4421-9BBA-3A637DACA1D6}" dt="2022-12-07T18:17:46.548" v="1042" actId="1076"/>
          <ac:spMkLst>
            <pc:docMk/>
            <pc:sldMk cId="2622664648" sldId="288"/>
            <ac:spMk id="17" creationId="{A6D32626-5EE6-E045-84AB-29379109205E}"/>
          </ac:spMkLst>
        </pc:spChg>
        <pc:spChg chg="mod">
          <ac:chgData name="Sausage Madness" userId="55acea9a82e8fb82" providerId="LiveId" clId="{8B845325-FDCD-4421-9BBA-3A637DACA1D6}" dt="2022-12-07T18:17:46.548" v="1042" actId="1076"/>
          <ac:spMkLst>
            <pc:docMk/>
            <pc:sldMk cId="2622664648" sldId="288"/>
            <ac:spMk id="18" creationId="{AC5234D9-1C6D-6647-AAD5-6B0C81333700}"/>
          </ac:spMkLst>
        </pc:spChg>
        <pc:spChg chg="mod">
          <ac:chgData name="Sausage Madness" userId="55acea9a82e8fb82" providerId="LiveId" clId="{8B845325-FDCD-4421-9BBA-3A637DACA1D6}" dt="2022-12-07T18:17:46.548" v="1042" actId="1076"/>
          <ac:spMkLst>
            <pc:docMk/>
            <pc:sldMk cId="2622664648" sldId="288"/>
            <ac:spMk id="19" creationId="{A799DFE6-0281-FB4E-A9E5-9751B2E7E254}"/>
          </ac:spMkLst>
        </pc:spChg>
        <pc:spChg chg="mod">
          <ac:chgData name="Sausage Madness" userId="55acea9a82e8fb82" providerId="LiveId" clId="{8B845325-FDCD-4421-9BBA-3A637DACA1D6}" dt="2022-12-07T18:17:46.548" v="1042" actId="1076"/>
          <ac:spMkLst>
            <pc:docMk/>
            <pc:sldMk cId="2622664648" sldId="288"/>
            <ac:spMk id="20" creationId="{0D603662-452C-6D4E-84E1-C3FA8889BCD8}"/>
          </ac:spMkLst>
        </pc:spChg>
        <pc:spChg chg="mod">
          <ac:chgData name="Sausage Madness" userId="55acea9a82e8fb82" providerId="LiveId" clId="{8B845325-FDCD-4421-9BBA-3A637DACA1D6}" dt="2022-12-07T18:17:46.548" v="1042" actId="1076"/>
          <ac:spMkLst>
            <pc:docMk/>
            <pc:sldMk cId="2622664648" sldId="288"/>
            <ac:spMk id="21" creationId="{BA569A99-BA81-B348-94B2-017A35CB1125}"/>
          </ac:spMkLst>
        </pc:spChg>
        <pc:spChg chg="mod">
          <ac:chgData name="Sausage Madness" userId="55acea9a82e8fb82" providerId="LiveId" clId="{8B845325-FDCD-4421-9BBA-3A637DACA1D6}" dt="2022-12-07T18:17:46.548" v="1042" actId="1076"/>
          <ac:spMkLst>
            <pc:docMk/>
            <pc:sldMk cId="2622664648" sldId="288"/>
            <ac:spMk id="22" creationId="{057BF2BB-A5B4-B641-8AAF-BF0FDB467EB3}"/>
          </ac:spMkLst>
        </pc:spChg>
        <pc:spChg chg="mod">
          <ac:chgData name="Sausage Madness" userId="55acea9a82e8fb82" providerId="LiveId" clId="{8B845325-FDCD-4421-9BBA-3A637DACA1D6}" dt="2022-12-07T18:17:46.548" v="1042" actId="1076"/>
          <ac:spMkLst>
            <pc:docMk/>
            <pc:sldMk cId="2622664648" sldId="288"/>
            <ac:spMk id="23" creationId="{FD4A3B9F-7A82-754B-92B4-ABA196A1ABF6}"/>
          </ac:spMkLst>
        </pc:spChg>
        <pc:spChg chg="mod">
          <ac:chgData name="Sausage Madness" userId="55acea9a82e8fb82" providerId="LiveId" clId="{8B845325-FDCD-4421-9BBA-3A637DACA1D6}" dt="2022-12-07T18:17:46.548" v="1042" actId="1076"/>
          <ac:spMkLst>
            <pc:docMk/>
            <pc:sldMk cId="2622664648" sldId="288"/>
            <ac:spMk id="25" creationId="{2D875775-CC7C-1848-A187-CBD9F005331D}"/>
          </ac:spMkLst>
        </pc:spChg>
        <pc:spChg chg="mod">
          <ac:chgData name="Sausage Madness" userId="55acea9a82e8fb82" providerId="LiveId" clId="{8B845325-FDCD-4421-9BBA-3A637DACA1D6}" dt="2022-12-07T18:17:46.548" v="1042" actId="1076"/>
          <ac:spMkLst>
            <pc:docMk/>
            <pc:sldMk cId="2622664648" sldId="288"/>
            <ac:spMk id="26" creationId="{CDE9DB1C-3EA9-7B41-91DE-3CFA08FCCF27}"/>
          </ac:spMkLst>
        </pc:spChg>
        <pc:spChg chg="mod">
          <ac:chgData name="Sausage Madness" userId="55acea9a82e8fb82" providerId="LiveId" clId="{8B845325-FDCD-4421-9BBA-3A637DACA1D6}" dt="2022-12-07T18:17:46.548" v="1042" actId="1076"/>
          <ac:spMkLst>
            <pc:docMk/>
            <pc:sldMk cId="2622664648" sldId="288"/>
            <ac:spMk id="27" creationId="{64541FC1-1196-0045-99DC-72C35CBAA821}"/>
          </ac:spMkLst>
        </pc:spChg>
        <pc:spChg chg="mod">
          <ac:chgData name="Sausage Madness" userId="55acea9a82e8fb82" providerId="LiveId" clId="{8B845325-FDCD-4421-9BBA-3A637DACA1D6}" dt="2022-12-07T18:17:46.548" v="1042" actId="1076"/>
          <ac:spMkLst>
            <pc:docMk/>
            <pc:sldMk cId="2622664648" sldId="288"/>
            <ac:spMk id="28" creationId="{C1BAE2D1-62E9-934C-A9FD-80CEBBA661D2}"/>
          </ac:spMkLst>
        </pc:spChg>
        <pc:grpChg chg="mod">
          <ac:chgData name="Sausage Madness" userId="55acea9a82e8fb82" providerId="LiveId" clId="{8B845325-FDCD-4421-9BBA-3A637DACA1D6}" dt="2022-12-07T18:17:46.548" v="1042" actId="1076"/>
          <ac:grpSpMkLst>
            <pc:docMk/>
            <pc:sldMk cId="2622664648" sldId="288"/>
            <ac:grpSpMk id="29" creationId="{CA7341B1-DE27-6642-BCE3-F3EC9DFD453C}"/>
          </ac:grpSpMkLst>
        </pc:grpChg>
      </pc:sldChg>
      <pc:sldChg chg="del">
        <pc:chgData name="Sausage Madness" userId="55acea9a82e8fb82" providerId="LiveId" clId="{8B845325-FDCD-4421-9BBA-3A637DACA1D6}" dt="2022-12-08T05:04:48.639" v="3532" actId="47"/>
        <pc:sldMkLst>
          <pc:docMk/>
          <pc:sldMk cId="682193790" sldId="289"/>
        </pc:sldMkLst>
      </pc:sldChg>
      <pc:sldChg chg="del">
        <pc:chgData name="Sausage Madness" userId="55acea9a82e8fb82" providerId="LiveId" clId="{8B845325-FDCD-4421-9BBA-3A637DACA1D6}" dt="2022-12-08T05:04:48.639" v="3532" actId="47"/>
        <pc:sldMkLst>
          <pc:docMk/>
          <pc:sldMk cId="2880241859" sldId="290"/>
        </pc:sldMkLst>
      </pc:sldChg>
      <pc:sldChg chg="del">
        <pc:chgData name="Sausage Madness" userId="55acea9a82e8fb82" providerId="LiveId" clId="{8B845325-FDCD-4421-9BBA-3A637DACA1D6}" dt="2022-12-08T05:04:48.639" v="3532" actId="47"/>
        <pc:sldMkLst>
          <pc:docMk/>
          <pc:sldMk cId="3599761325" sldId="291"/>
        </pc:sldMkLst>
      </pc:sldChg>
      <pc:sldChg chg="del">
        <pc:chgData name="Sausage Madness" userId="55acea9a82e8fb82" providerId="LiveId" clId="{8B845325-FDCD-4421-9BBA-3A637DACA1D6}" dt="2022-12-08T05:04:48.639" v="3532" actId="47"/>
        <pc:sldMkLst>
          <pc:docMk/>
          <pc:sldMk cId="3929337381" sldId="292"/>
        </pc:sldMkLst>
      </pc:sldChg>
      <pc:sldChg chg="del">
        <pc:chgData name="Sausage Madness" userId="55acea9a82e8fb82" providerId="LiveId" clId="{8B845325-FDCD-4421-9BBA-3A637DACA1D6}" dt="2022-12-08T05:04:48.639" v="3532" actId="47"/>
        <pc:sldMkLst>
          <pc:docMk/>
          <pc:sldMk cId="1800247817" sldId="293"/>
        </pc:sldMkLst>
      </pc:sldChg>
      <pc:sldChg chg="del">
        <pc:chgData name="Sausage Madness" userId="55acea9a82e8fb82" providerId="LiveId" clId="{8B845325-FDCD-4421-9BBA-3A637DACA1D6}" dt="2022-12-08T05:04:48.639" v="3532" actId="47"/>
        <pc:sldMkLst>
          <pc:docMk/>
          <pc:sldMk cId="4080367843" sldId="294"/>
        </pc:sldMkLst>
      </pc:sldChg>
      <pc:sldChg chg="del">
        <pc:chgData name="Sausage Madness" userId="55acea9a82e8fb82" providerId="LiveId" clId="{8B845325-FDCD-4421-9BBA-3A637DACA1D6}" dt="2022-12-08T05:04:48.639" v="3532" actId="47"/>
        <pc:sldMkLst>
          <pc:docMk/>
          <pc:sldMk cId="2047869951" sldId="295"/>
        </pc:sldMkLst>
      </pc:sldChg>
      <pc:sldChg chg="del">
        <pc:chgData name="Sausage Madness" userId="55acea9a82e8fb82" providerId="LiveId" clId="{8B845325-FDCD-4421-9BBA-3A637DACA1D6}" dt="2022-12-08T05:04:48.639" v="3532" actId="47"/>
        <pc:sldMkLst>
          <pc:docMk/>
          <pc:sldMk cId="3767858581" sldId="296"/>
        </pc:sldMkLst>
      </pc:sldChg>
      <pc:sldChg chg="del">
        <pc:chgData name="Sausage Madness" userId="55acea9a82e8fb82" providerId="LiveId" clId="{8B845325-FDCD-4421-9BBA-3A637DACA1D6}" dt="2022-12-08T05:04:48.639" v="3532" actId="47"/>
        <pc:sldMkLst>
          <pc:docMk/>
          <pc:sldMk cId="145538899" sldId="308"/>
        </pc:sldMkLst>
      </pc:sldChg>
      <pc:sldChg chg="del">
        <pc:chgData name="Sausage Madness" userId="55acea9a82e8fb82" providerId="LiveId" clId="{8B845325-FDCD-4421-9BBA-3A637DACA1D6}" dt="2022-12-08T05:04:48.639" v="3532" actId="47"/>
        <pc:sldMkLst>
          <pc:docMk/>
          <pc:sldMk cId="483517418" sldId="309"/>
        </pc:sldMkLst>
      </pc:sldChg>
      <pc:sldChg chg="del">
        <pc:chgData name="Sausage Madness" userId="55acea9a82e8fb82" providerId="LiveId" clId="{8B845325-FDCD-4421-9BBA-3A637DACA1D6}" dt="2022-12-08T05:04:48.639" v="3532" actId="47"/>
        <pc:sldMkLst>
          <pc:docMk/>
          <pc:sldMk cId="998099658" sldId="310"/>
        </pc:sldMkLst>
      </pc:sldChg>
      <pc:sldChg chg="del">
        <pc:chgData name="Sausage Madness" userId="55acea9a82e8fb82" providerId="LiveId" clId="{8B845325-FDCD-4421-9BBA-3A637DACA1D6}" dt="2022-12-08T05:04:48.639" v="3532" actId="47"/>
        <pc:sldMkLst>
          <pc:docMk/>
          <pc:sldMk cId="3542677449" sldId="311"/>
        </pc:sldMkLst>
      </pc:sldChg>
      <pc:sldChg chg="del">
        <pc:chgData name="Sausage Madness" userId="55acea9a82e8fb82" providerId="LiveId" clId="{8B845325-FDCD-4421-9BBA-3A637DACA1D6}" dt="2022-12-08T05:04:48.639" v="3532" actId="47"/>
        <pc:sldMkLst>
          <pc:docMk/>
          <pc:sldMk cId="907699797" sldId="312"/>
        </pc:sldMkLst>
      </pc:sldChg>
      <pc:sldChg chg="addSp delSp modSp new mod modTransition modAnim">
        <pc:chgData name="Sausage Madness" userId="55acea9a82e8fb82" providerId="LiveId" clId="{8B845325-FDCD-4421-9BBA-3A637DACA1D6}" dt="2022-12-08T17:36:08.506" v="4108"/>
        <pc:sldMkLst>
          <pc:docMk/>
          <pc:sldMk cId="1362216762" sldId="313"/>
        </pc:sldMkLst>
        <pc:spChg chg="del">
          <ac:chgData name="Sausage Madness" userId="55acea9a82e8fb82" providerId="LiveId" clId="{8B845325-FDCD-4421-9BBA-3A637DACA1D6}" dt="2022-12-07T16:54:30.634" v="470" actId="478"/>
          <ac:spMkLst>
            <pc:docMk/>
            <pc:sldMk cId="1362216762" sldId="313"/>
            <ac:spMk id="2" creationId="{57358C9E-4A23-CB37-D887-7250E404FF8C}"/>
          </ac:spMkLst>
        </pc:spChg>
        <pc:spChg chg="add mod">
          <ac:chgData name="Sausage Madness" userId="55acea9a82e8fb82" providerId="LiveId" clId="{8B845325-FDCD-4421-9BBA-3A637DACA1D6}" dt="2022-12-08T06:47:34.631" v="3754" actId="1076"/>
          <ac:spMkLst>
            <pc:docMk/>
            <pc:sldMk cId="1362216762" sldId="313"/>
            <ac:spMk id="3" creationId="{814CE16E-FA7E-4B72-3F72-158C25A0F14B}"/>
          </ac:spMkLst>
        </pc:spChg>
        <pc:spChg chg="add del mod">
          <ac:chgData name="Sausage Madness" userId="55acea9a82e8fb82" providerId="LiveId" clId="{8B845325-FDCD-4421-9BBA-3A637DACA1D6}" dt="2022-12-08T06:46:50.689" v="3739" actId="478"/>
          <ac:spMkLst>
            <pc:docMk/>
            <pc:sldMk cId="1362216762" sldId="313"/>
            <ac:spMk id="4" creationId="{84363192-2308-52AF-AD00-2390767827D1}"/>
          </ac:spMkLst>
        </pc:spChg>
        <pc:spChg chg="add del mod">
          <ac:chgData name="Sausage Madness" userId="55acea9a82e8fb82" providerId="LiveId" clId="{8B845325-FDCD-4421-9BBA-3A637DACA1D6}" dt="2022-12-07T17:01:12.107" v="511" actId="478"/>
          <ac:spMkLst>
            <pc:docMk/>
            <pc:sldMk cId="1362216762" sldId="313"/>
            <ac:spMk id="5" creationId="{BCE8BD73-97B1-A435-0D02-07B1A45FA12E}"/>
          </ac:spMkLst>
        </pc:spChg>
        <pc:spChg chg="add mod">
          <ac:chgData name="Sausage Madness" userId="55acea9a82e8fb82" providerId="LiveId" clId="{8B845325-FDCD-4421-9BBA-3A637DACA1D6}" dt="2022-12-08T06:47:34.631" v="3754" actId="1076"/>
          <ac:spMkLst>
            <pc:docMk/>
            <pc:sldMk cId="1362216762" sldId="313"/>
            <ac:spMk id="6" creationId="{01CE417E-B8F5-D28F-9A32-E5BC0A9C8DF5}"/>
          </ac:spMkLst>
        </pc:spChg>
        <pc:spChg chg="add mod">
          <ac:chgData name="Sausage Madness" userId="55acea9a82e8fb82" providerId="LiveId" clId="{8B845325-FDCD-4421-9BBA-3A637DACA1D6}" dt="2022-12-08T06:47:48.636" v="3756" actId="1076"/>
          <ac:spMkLst>
            <pc:docMk/>
            <pc:sldMk cId="1362216762" sldId="313"/>
            <ac:spMk id="7" creationId="{EF33A480-772D-9851-E063-999C2BA471EA}"/>
          </ac:spMkLst>
        </pc:spChg>
        <pc:spChg chg="mod">
          <ac:chgData name="Sausage Madness" userId="55acea9a82e8fb82" providerId="LiveId" clId="{8B845325-FDCD-4421-9BBA-3A637DACA1D6}" dt="2022-12-08T08:55:32.263" v="3944" actId="1076"/>
          <ac:spMkLst>
            <pc:docMk/>
            <pc:sldMk cId="1362216762" sldId="313"/>
            <ac:spMk id="8" creationId="{A6C9D382-09B0-E013-13F1-B6A51AD8A457}"/>
          </ac:spMkLst>
        </pc:spChg>
      </pc:sldChg>
      <pc:sldChg chg="addSp delSp modSp new del mod modClrScheme chgLayout">
        <pc:chgData name="Sausage Madness" userId="55acea9a82e8fb82" providerId="LiveId" clId="{8B845325-FDCD-4421-9BBA-3A637DACA1D6}" dt="2022-12-07T16:54:01.859" v="468" actId="47"/>
        <pc:sldMkLst>
          <pc:docMk/>
          <pc:sldMk cId="1673520199" sldId="313"/>
        </pc:sldMkLst>
        <pc:spChg chg="del mod ord">
          <ac:chgData name="Sausage Madness" userId="55acea9a82e8fb82" providerId="LiveId" clId="{8B845325-FDCD-4421-9BBA-3A637DACA1D6}" dt="2022-12-07T16:53:44.687" v="465" actId="700"/>
          <ac:spMkLst>
            <pc:docMk/>
            <pc:sldMk cId="1673520199" sldId="313"/>
            <ac:spMk id="2" creationId="{BD299B10-35CE-B7E8-1D89-5DD3DE617932}"/>
          </ac:spMkLst>
        </pc:spChg>
        <pc:spChg chg="add del mod ord">
          <ac:chgData name="Sausage Madness" userId="55acea9a82e8fb82" providerId="LiveId" clId="{8B845325-FDCD-4421-9BBA-3A637DACA1D6}" dt="2022-12-07T16:53:48.046" v="467" actId="478"/>
          <ac:spMkLst>
            <pc:docMk/>
            <pc:sldMk cId="1673520199" sldId="313"/>
            <ac:spMk id="3" creationId="{BA0AC280-6E64-6068-4B44-45512303A274}"/>
          </ac:spMkLst>
        </pc:spChg>
      </pc:sldChg>
      <pc:sldChg chg="addSp delSp modSp add mod modTransition modAnim">
        <pc:chgData name="Sausage Madness" userId="55acea9a82e8fb82" providerId="LiveId" clId="{8B845325-FDCD-4421-9BBA-3A637DACA1D6}" dt="2022-12-08T17:34:46.495" v="4104"/>
        <pc:sldMkLst>
          <pc:docMk/>
          <pc:sldMk cId="1027566205" sldId="314"/>
        </pc:sldMkLst>
        <pc:spChg chg="add mod">
          <ac:chgData name="Sausage Madness" userId="55acea9a82e8fb82" providerId="LiveId" clId="{8B845325-FDCD-4421-9BBA-3A637DACA1D6}" dt="2022-12-07T17:26:11.585" v="705" actId="1076"/>
          <ac:spMkLst>
            <pc:docMk/>
            <pc:sldMk cId="1027566205" sldId="314"/>
            <ac:spMk id="2" creationId="{A250AB84-83BE-936B-92AE-D7A6668769D6}"/>
          </ac:spMkLst>
        </pc:spChg>
        <pc:spChg chg="add mod ord">
          <ac:chgData name="Sausage Madness" userId="55acea9a82e8fb82" providerId="LiveId" clId="{8B845325-FDCD-4421-9BBA-3A637DACA1D6}" dt="2022-12-08T17:27:12.421" v="4096" actId="164"/>
          <ac:spMkLst>
            <pc:docMk/>
            <pc:sldMk cId="1027566205" sldId="314"/>
            <ac:spMk id="3" creationId="{DBB773A8-0A00-DF02-7612-E68CD9074705}"/>
          </ac:spMkLst>
        </pc:spChg>
        <pc:spChg chg="add">
          <ac:chgData name="Sausage Madness" userId="55acea9a82e8fb82" providerId="LiveId" clId="{8B845325-FDCD-4421-9BBA-3A637DACA1D6}" dt="2022-12-07T17:25:45.279" v="699" actId="11529"/>
          <ac:spMkLst>
            <pc:docMk/>
            <pc:sldMk cId="1027566205" sldId="314"/>
            <ac:spMk id="4" creationId="{ACD48419-9BA5-29C6-A0A8-1456F86EE4C1}"/>
          </ac:spMkLst>
        </pc:spChg>
        <pc:spChg chg="del mod">
          <ac:chgData name="Sausage Madness" userId="55acea9a82e8fb82" providerId="LiveId" clId="{8B845325-FDCD-4421-9BBA-3A637DACA1D6}" dt="2022-12-07T17:09:50.204" v="584" actId="478"/>
          <ac:spMkLst>
            <pc:docMk/>
            <pc:sldMk cId="1027566205" sldId="314"/>
            <ac:spMk id="8" creationId="{529FAD76-EFC4-574D-A42D-267938C6D606}"/>
          </ac:spMkLst>
        </pc:spChg>
        <pc:spChg chg="mod">
          <ac:chgData name="Sausage Madness" userId="55acea9a82e8fb82" providerId="LiveId" clId="{8B845325-FDCD-4421-9BBA-3A637DACA1D6}" dt="2022-12-08T17:27:12.421" v="4096" actId="164"/>
          <ac:spMkLst>
            <pc:docMk/>
            <pc:sldMk cId="1027566205" sldId="314"/>
            <ac:spMk id="15" creationId="{52BEADD4-611C-2443-83DE-72389126F9AD}"/>
          </ac:spMkLst>
        </pc:spChg>
        <pc:spChg chg="mod">
          <ac:chgData name="Sausage Madness" userId="55acea9a82e8fb82" providerId="LiveId" clId="{8B845325-FDCD-4421-9BBA-3A637DACA1D6}" dt="2022-12-07T17:09:22.717" v="577" actId="1076"/>
          <ac:spMkLst>
            <pc:docMk/>
            <pc:sldMk cId="1027566205" sldId="314"/>
            <ac:spMk id="16" creationId="{89A35838-CFD8-4E41-B0B3-4545CCBD22FA}"/>
          </ac:spMkLst>
        </pc:spChg>
        <pc:spChg chg="del mod">
          <ac:chgData name="Sausage Madness" userId="55acea9a82e8fb82" providerId="LiveId" clId="{8B845325-FDCD-4421-9BBA-3A637DACA1D6}" dt="2022-12-07T17:09:50.204" v="584" actId="478"/>
          <ac:spMkLst>
            <pc:docMk/>
            <pc:sldMk cId="1027566205" sldId="314"/>
            <ac:spMk id="17" creationId="{442CD0A6-B94C-C54F-AA1C-E9E13F402799}"/>
          </ac:spMkLst>
        </pc:spChg>
        <pc:spChg chg="del mod">
          <ac:chgData name="Sausage Madness" userId="55acea9a82e8fb82" providerId="LiveId" clId="{8B845325-FDCD-4421-9BBA-3A637DACA1D6}" dt="2022-12-07T17:09:50.204" v="584" actId="478"/>
          <ac:spMkLst>
            <pc:docMk/>
            <pc:sldMk cId="1027566205" sldId="314"/>
            <ac:spMk id="18" creationId="{EB62B76F-BB01-6342-BD32-4B5C84EA5254}"/>
          </ac:spMkLst>
        </pc:spChg>
        <pc:spChg chg="del">
          <ac:chgData name="Sausage Madness" userId="55acea9a82e8fb82" providerId="LiveId" clId="{8B845325-FDCD-4421-9BBA-3A637DACA1D6}" dt="2022-12-07T17:08:03.078" v="558" actId="478"/>
          <ac:spMkLst>
            <pc:docMk/>
            <pc:sldMk cId="1027566205" sldId="314"/>
            <ac:spMk id="20" creationId="{39A38D6D-8052-6748-BEB7-F0D9B2D893D1}"/>
          </ac:spMkLst>
        </pc:spChg>
        <pc:spChg chg="del mod">
          <ac:chgData name="Sausage Madness" userId="55acea9a82e8fb82" providerId="LiveId" clId="{8B845325-FDCD-4421-9BBA-3A637DACA1D6}" dt="2022-12-07T17:22:27.064" v="633" actId="478"/>
          <ac:spMkLst>
            <pc:docMk/>
            <pc:sldMk cId="1027566205" sldId="314"/>
            <ac:spMk id="21" creationId="{2B5BF5F1-13F7-5742-8317-8599CB0FF5D2}"/>
          </ac:spMkLst>
        </pc:spChg>
        <pc:spChg chg="mod">
          <ac:chgData name="Sausage Madness" userId="55acea9a82e8fb82" providerId="LiveId" clId="{8B845325-FDCD-4421-9BBA-3A637DACA1D6}" dt="2022-12-08T17:27:08.210" v="4095" actId="164"/>
          <ac:spMkLst>
            <pc:docMk/>
            <pc:sldMk cId="1027566205" sldId="314"/>
            <ac:spMk id="22" creationId="{D126AEF5-4FDA-0841-992A-E318E54DB6CE}"/>
          </ac:spMkLst>
        </pc:spChg>
        <pc:spChg chg="del mod">
          <ac:chgData name="Sausage Madness" userId="55acea9a82e8fb82" providerId="LiveId" clId="{8B845325-FDCD-4421-9BBA-3A637DACA1D6}" dt="2022-12-07T17:17:39.239" v="586" actId="478"/>
          <ac:spMkLst>
            <pc:docMk/>
            <pc:sldMk cId="1027566205" sldId="314"/>
            <ac:spMk id="39" creationId="{16801406-E43F-3F49-852C-A06B3129769B}"/>
          </ac:spMkLst>
        </pc:spChg>
        <pc:spChg chg="mod">
          <ac:chgData name="Sausage Madness" userId="55acea9a82e8fb82" providerId="LiveId" clId="{8B845325-FDCD-4421-9BBA-3A637DACA1D6}" dt="2022-12-07T17:09:41.521" v="582" actId="1076"/>
          <ac:spMkLst>
            <pc:docMk/>
            <pc:sldMk cId="1027566205" sldId="314"/>
            <ac:spMk id="41" creationId="{0D22EF38-A66D-5E4F-9E29-265B4665F84C}"/>
          </ac:spMkLst>
        </pc:spChg>
        <pc:grpChg chg="add mod">
          <ac:chgData name="Sausage Madness" userId="55acea9a82e8fb82" providerId="LiveId" clId="{8B845325-FDCD-4421-9BBA-3A637DACA1D6}" dt="2022-12-08T17:27:08.210" v="4095" actId="164"/>
          <ac:grpSpMkLst>
            <pc:docMk/>
            <pc:sldMk cId="1027566205" sldId="314"/>
            <ac:grpSpMk id="6" creationId="{5AEA110E-6CA8-81F7-0834-95DF4980BE51}"/>
          </ac:grpSpMkLst>
        </pc:grpChg>
        <pc:grpChg chg="add mod">
          <ac:chgData name="Sausage Madness" userId="55acea9a82e8fb82" providerId="LiveId" clId="{8B845325-FDCD-4421-9BBA-3A637DACA1D6}" dt="2022-12-08T17:27:12.421" v="4096" actId="164"/>
          <ac:grpSpMkLst>
            <pc:docMk/>
            <pc:sldMk cId="1027566205" sldId="314"/>
            <ac:grpSpMk id="7" creationId="{118A0855-42BA-7E57-3B24-09A6BFD7BF21}"/>
          </ac:grpSpMkLst>
        </pc:grpChg>
        <pc:grpChg chg="del mod">
          <ac:chgData name="Sausage Madness" userId="55acea9a82e8fb82" providerId="LiveId" clId="{8B845325-FDCD-4421-9BBA-3A637DACA1D6}" dt="2022-12-07T17:17:44.857" v="589" actId="478"/>
          <ac:grpSpMkLst>
            <pc:docMk/>
            <pc:sldMk cId="1027566205" sldId="314"/>
            <ac:grpSpMk id="9" creationId="{A063A933-6756-C446-9247-91795E81BE99}"/>
          </ac:grpSpMkLst>
        </pc:grpChg>
        <pc:grpChg chg="del mod">
          <ac:chgData name="Sausage Madness" userId="55acea9a82e8fb82" providerId="LiveId" clId="{8B845325-FDCD-4421-9BBA-3A637DACA1D6}" dt="2022-12-07T17:18:40.684" v="592" actId="478"/>
          <ac:grpSpMkLst>
            <pc:docMk/>
            <pc:sldMk cId="1027566205" sldId="314"/>
            <ac:grpSpMk id="12" creationId="{12F3E304-70D6-4E4A-9474-5AA8062D139E}"/>
          </ac:grpSpMkLst>
        </pc:grpChg>
        <pc:picChg chg="add del mod">
          <ac:chgData name="Sausage Madness" userId="55acea9a82e8fb82" providerId="LiveId" clId="{8B845325-FDCD-4421-9BBA-3A637DACA1D6}" dt="2022-12-07T17:20:10.171" v="595" actId="478"/>
          <ac:picMkLst>
            <pc:docMk/>
            <pc:sldMk cId="1027566205" sldId="314"/>
            <ac:picMk id="4098" creationId="{53E1CF8B-AEF2-2B03-A374-A553160170C6}"/>
          </ac:picMkLst>
        </pc:picChg>
        <pc:picChg chg="add mod">
          <ac:chgData name="Sausage Madness" userId="55acea9a82e8fb82" providerId="LiveId" clId="{8B845325-FDCD-4421-9BBA-3A637DACA1D6}" dt="2022-12-08T17:27:08.210" v="4095" actId="164"/>
          <ac:picMkLst>
            <pc:docMk/>
            <pc:sldMk cId="1027566205" sldId="314"/>
            <ac:picMk id="4100" creationId="{BACC46FA-EFC0-5E5F-5794-C87C72BEF3C9}"/>
          </ac:picMkLst>
        </pc:picChg>
        <pc:picChg chg="add mod">
          <ac:chgData name="Sausage Madness" userId="55acea9a82e8fb82" providerId="LiveId" clId="{8B845325-FDCD-4421-9BBA-3A637DACA1D6}" dt="2022-12-08T17:27:12.421" v="4096" actId="164"/>
          <ac:picMkLst>
            <pc:docMk/>
            <pc:sldMk cId="1027566205" sldId="314"/>
            <ac:picMk id="4102" creationId="{FC3695F9-A170-1CBF-0878-84CC0E7DB277}"/>
          </ac:picMkLst>
        </pc:picChg>
      </pc:sldChg>
      <pc:sldChg chg="addSp delSp modSp add mod modTransition modAnim">
        <pc:chgData name="Sausage Madness" userId="55acea9a82e8fb82" providerId="LiveId" clId="{8B845325-FDCD-4421-9BBA-3A637DACA1D6}" dt="2022-12-08T20:55:45.691" v="4782"/>
        <pc:sldMkLst>
          <pc:docMk/>
          <pc:sldMk cId="3442168750" sldId="315"/>
        </pc:sldMkLst>
        <pc:spChg chg="add del mod">
          <ac:chgData name="Sausage Madness" userId="55acea9a82e8fb82" providerId="LiveId" clId="{8B845325-FDCD-4421-9BBA-3A637DACA1D6}" dt="2022-12-07T17:27:47.193" v="710" actId="478"/>
          <ac:spMkLst>
            <pc:docMk/>
            <pc:sldMk cId="3442168750" sldId="315"/>
            <ac:spMk id="3" creationId="{662C2460-DCDD-16FF-4523-E8BD767EC149}"/>
          </ac:spMkLst>
        </pc:spChg>
        <pc:spChg chg="mod">
          <ac:chgData name="Sausage Madness" userId="55acea9a82e8fb82" providerId="LiveId" clId="{8B845325-FDCD-4421-9BBA-3A637DACA1D6}" dt="2022-12-07T18:22:41.496" v="1149" actId="1076"/>
          <ac:spMkLst>
            <pc:docMk/>
            <pc:sldMk cId="3442168750" sldId="315"/>
            <ac:spMk id="4" creationId="{DFB99F77-AF1E-0444-B205-F0C389E9BF88}"/>
          </ac:spMkLst>
        </pc:spChg>
        <pc:spChg chg="add del mod">
          <ac:chgData name="Sausage Madness" userId="55acea9a82e8fb82" providerId="LiveId" clId="{8B845325-FDCD-4421-9BBA-3A637DACA1D6}" dt="2022-12-07T17:27:54.855" v="717" actId="478"/>
          <ac:spMkLst>
            <pc:docMk/>
            <pc:sldMk cId="3442168750" sldId="315"/>
            <ac:spMk id="7" creationId="{2593FEBE-833D-1066-3925-8B1EA31BE444}"/>
          </ac:spMkLst>
        </pc:spChg>
        <pc:spChg chg="del">
          <ac:chgData name="Sausage Madness" userId="55acea9a82e8fb82" providerId="LiveId" clId="{8B845325-FDCD-4421-9BBA-3A637DACA1D6}" dt="2022-12-07T17:27:50.923" v="713" actId="478"/>
          <ac:spMkLst>
            <pc:docMk/>
            <pc:sldMk cId="3442168750" sldId="315"/>
            <ac:spMk id="8" creationId="{11707938-109C-7A4B-935A-643DE71B0E86}"/>
          </ac:spMkLst>
        </pc:spChg>
        <pc:spChg chg="del">
          <ac:chgData name="Sausage Madness" userId="55acea9a82e8fb82" providerId="LiveId" clId="{8B845325-FDCD-4421-9BBA-3A637DACA1D6}" dt="2022-12-07T17:27:59.635" v="720" actId="478"/>
          <ac:spMkLst>
            <pc:docMk/>
            <pc:sldMk cId="3442168750" sldId="315"/>
            <ac:spMk id="9" creationId="{D1529B4D-DE40-EC4E-BA6F-1B9C998E3CF3}"/>
          </ac:spMkLst>
        </pc:spChg>
        <pc:spChg chg="add del mod">
          <ac:chgData name="Sausage Madness" userId="55acea9a82e8fb82" providerId="LiveId" clId="{8B845325-FDCD-4421-9BBA-3A637DACA1D6}" dt="2022-12-07T17:27:55.905" v="719" actId="478"/>
          <ac:spMkLst>
            <pc:docMk/>
            <pc:sldMk cId="3442168750" sldId="315"/>
            <ac:spMk id="12" creationId="{9598AAC0-5CB7-CF38-DC2D-C1C32DD339BA}"/>
          </ac:spMkLst>
        </pc:spChg>
        <pc:spChg chg="del">
          <ac:chgData name="Sausage Madness" userId="55acea9a82e8fb82" providerId="LiveId" clId="{8B845325-FDCD-4421-9BBA-3A637DACA1D6}" dt="2022-12-07T17:27:50.923" v="713" actId="478"/>
          <ac:spMkLst>
            <pc:docMk/>
            <pc:sldMk cId="3442168750" sldId="315"/>
            <ac:spMk id="16" creationId="{7A44032C-95D2-994C-8080-D2B60F5331DC}"/>
          </ac:spMkLst>
        </pc:spChg>
        <pc:spChg chg="del">
          <ac:chgData name="Sausage Madness" userId="55acea9a82e8fb82" providerId="LiveId" clId="{8B845325-FDCD-4421-9BBA-3A637DACA1D6}" dt="2022-12-07T17:27:48.294" v="711" actId="478"/>
          <ac:spMkLst>
            <pc:docMk/>
            <pc:sldMk cId="3442168750" sldId="315"/>
            <ac:spMk id="17" creationId="{4A250661-99A4-DD4B-9D85-7CCA480178BF}"/>
          </ac:spMkLst>
        </pc:spChg>
        <pc:spChg chg="del">
          <ac:chgData name="Sausage Madness" userId="55acea9a82e8fb82" providerId="LiveId" clId="{8B845325-FDCD-4421-9BBA-3A637DACA1D6}" dt="2022-12-07T17:27:49.377" v="712" actId="478"/>
          <ac:spMkLst>
            <pc:docMk/>
            <pc:sldMk cId="3442168750" sldId="315"/>
            <ac:spMk id="18" creationId="{0E828FBB-CFA5-3941-BB79-736CBFCFCFF0}"/>
          </ac:spMkLst>
        </pc:spChg>
        <pc:spChg chg="del">
          <ac:chgData name="Sausage Madness" userId="55acea9a82e8fb82" providerId="LiveId" clId="{8B845325-FDCD-4421-9BBA-3A637DACA1D6}" dt="2022-12-07T17:27:53.814" v="715" actId="478"/>
          <ac:spMkLst>
            <pc:docMk/>
            <pc:sldMk cId="3442168750" sldId="315"/>
            <ac:spMk id="19" creationId="{73BD2C24-FC78-B540-A69F-549F72D4AA2C}"/>
          </ac:spMkLst>
        </pc:spChg>
        <pc:spChg chg="del">
          <ac:chgData name="Sausage Madness" userId="55acea9a82e8fb82" providerId="LiveId" clId="{8B845325-FDCD-4421-9BBA-3A637DACA1D6}" dt="2022-12-07T17:27:52.208" v="714" actId="478"/>
          <ac:spMkLst>
            <pc:docMk/>
            <pc:sldMk cId="3442168750" sldId="315"/>
            <ac:spMk id="20" creationId="{0EDCA9A5-533C-D547-8A1C-43696AFA8FE2}"/>
          </ac:spMkLst>
        </pc:spChg>
        <pc:spChg chg="mod">
          <ac:chgData name="Sausage Madness" userId="55acea9a82e8fb82" providerId="LiveId" clId="{8B845325-FDCD-4421-9BBA-3A637DACA1D6}" dt="2022-12-08T08:55:49.353" v="3948" actId="1076"/>
          <ac:spMkLst>
            <pc:docMk/>
            <pc:sldMk cId="3442168750" sldId="315"/>
            <ac:spMk id="36" creationId="{084C7CA0-673C-0E14-9662-296DFCFEB75A}"/>
          </ac:spMkLst>
        </pc:spChg>
        <pc:graphicFrameChg chg="add del mod">
          <ac:chgData name="Sausage Madness" userId="55acea9a82e8fb82" providerId="LiveId" clId="{8B845325-FDCD-4421-9BBA-3A637DACA1D6}" dt="2022-12-07T17:49:58.026" v="748" actId="478"/>
          <ac:graphicFrameMkLst>
            <pc:docMk/>
            <pc:sldMk cId="3442168750" sldId="315"/>
            <ac:graphicFrameMk id="21" creationId="{4D98DB94-3F0F-2BEB-7525-16FE75A3DD3A}"/>
          </ac:graphicFrameMkLst>
        </pc:graphicFrameChg>
        <pc:graphicFrameChg chg="add del">
          <ac:chgData name="Sausage Madness" userId="55acea9a82e8fb82" providerId="LiveId" clId="{8B845325-FDCD-4421-9BBA-3A637DACA1D6}" dt="2022-12-07T17:51:04.604" v="750"/>
          <ac:graphicFrameMkLst>
            <pc:docMk/>
            <pc:sldMk cId="3442168750" sldId="315"/>
            <ac:graphicFrameMk id="24" creationId="{FF15680C-875C-663E-FFF3-3E52AD3957D1}"/>
          </ac:graphicFrameMkLst>
        </pc:graphicFrameChg>
        <pc:graphicFrameChg chg="add del mod">
          <ac:chgData name="Sausage Madness" userId="55acea9a82e8fb82" providerId="LiveId" clId="{8B845325-FDCD-4421-9BBA-3A637DACA1D6}" dt="2022-12-07T17:52:30.482" v="756" actId="478"/>
          <ac:graphicFrameMkLst>
            <pc:docMk/>
            <pc:sldMk cId="3442168750" sldId="315"/>
            <ac:graphicFrameMk id="27" creationId="{6E649B5A-D962-C535-BFB9-573CB4215267}"/>
          </ac:graphicFrameMkLst>
        </pc:graphicFrameChg>
        <pc:graphicFrameChg chg="add del mod modGraphic">
          <ac:chgData name="Sausage Madness" userId="55acea9a82e8fb82" providerId="LiveId" clId="{8B845325-FDCD-4421-9BBA-3A637DACA1D6}" dt="2022-12-07T17:58:44.047" v="777" actId="478"/>
          <ac:graphicFrameMkLst>
            <pc:docMk/>
            <pc:sldMk cId="3442168750" sldId="315"/>
            <ac:graphicFrameMk id="30" creationId="{D0027511-C168-DABA-6AC5-3B8D28CAF42F}"/>
          </ac:graphicFrameMkLst>
        </pc:graphicFrameChg>
        <pc:graphicFrameChg chg="add mod">
          <ac:chgData name="Sausage Madness" userId="55acea9a82e8fb82" providerId="LiveId" clId="{8B845325-FDCD-4421-9BBA-3A637DACA1D6}" dt="2022-12-08T20:55:45.691" v="4782"/>
          <ac:graphicFrameMkLst>
            <pc:docMk/>
            <pc:sldMk cId="3442168750" sldId="315"/>
            <ac:graphicFrameMk id="33" creationId="{D8D03476-C25B-1519-8D9E-4A343F10F32F}"/>
          </ac:graphicFrameMkLst>
        </pc:graphicFrameChg>
        <pc:graphicFrameChg chg="add mod">
          <ac:chgData name="Sausage Madness" userId="55acea9a82e8fb82" providerId="LiveId" clId="{8B845325-FDCD-4421-9BBA-3A637DACA1D6}" dt="2022-12-08T17:41:48.992" v="4157" actId="1076"/>
          <ac:graphicFrameMkLst>
            <pc:docMk/>
            <pc:sldMk cId="3442168750" sldId="315"/>
            <ac:graphicFrameMk id="34" creationId="{4DDC4E58-EC51-0543-7150-BE7477660131}"/>
          </ac:graphicFrameMkLst>
        </pc:graphicFrameChg>
        <pc:graphicFrameChg chg="add mod">
          <ac:chgData name="Sausage Madness" userId="55acea9a82e8fb82" providerId="LiveId" clId="{8B845325-FDCD-4421-9BBA-3A637DACA1D6}" dt="2022-12-08T17:41:48.992" v="4157" actId="1076"/>
          <ac:graphicFrameMkLst>
            <pc:docMk/>
            <pc:sldMk cId="3442168750" sldId="315"/>
            <ac:graphicFrameMk id="35" creationId="{FA5E1B2D-AE16-2D02-8475-4D509D50E51B}"/>
          </ac:graphicFrameMkLst>
        </pc:graphicFrameChg>
        <pc:picChg chg="del">
          <ac:chgData name="Sausage Madness" userId="55acea9a82e8fb82" providerId="LiveId" clId="{8B845325-FDCD-4421-9BBA-3A637DACA1D6}" dt="2022-12-07T17:27:55.406" v="718" actId="478"/>
          <ac:picMkLst>
            <pc:docMk/>
            <pc:sldMk cId="3442168750" sldId="315"/>
            <ac:picMk id="5" creationId="{E4FB0B63-073D-A341-838A-13E93DC5380F}"/>
          </ac:picMkLst>
        </pc:picChg>
        <pc:picChg chg="del">
          <ac:chgData name="Sausage Madness" userId="55acea9a82e8fb82" providerId="LiveId" clId="{8B845325-FDCD-4421-9BBA-3A637DACA1D6}" dt="2022-12-07T17:27:46.171" v="709" actId="478"/>
          <ac:picMkLst>
            <pc:docMk/>
            <pc:sldMk cId="3442168750" sldId="315"/>
            <ac:picMk id="11" creationId="{336923F1-9322-3946-AB8F-BD54C7E37141}"/>
          </ac:picMkLst>
        </pc:picChg>
        <pc:picChg chg="del">
          <ac:chgData name="Sausage Madness" userId="55acea9a82e8fb82" providerId="LiveId" clId="{8B845325-FDCD-4421-9BBA-3A637DACA1D6}" dt="2022-12-07T17:27:54.254" v="716" actId="478"/>
          <ac:picMkLst>
            <pc:docMk/>
            <pc:sldMk cId="3442168750" sldId="315"/>
            <ac:picMk id="13" creationId="{465D2E66-F045-EA48-A40F-28B74E0A9231}"/>
          </ac:picMkLst>
        </pc:picChg>
      </pc:sldChg>
      <pc:sldChg chg="addSp delSp modSp add del mod">
        <pc:chgData name="Sausage Madness" userId="55acea9a82e8fb82" providerId="LiveId" clId="{8B845325-FDCD-4421-9BBA-3A637DACA1D6}" dt="2022-12-07T18:22:10.216" v="1087" actId="47"/>
        <pc:sldMkLst>
          <pc:docMk/>
          <pc:sldMk cId="1272398922" sldId="316"/>
        </pc:sldMkLst>
        <pc:spChg chg="add mod">
          <ac:chgData name="Sausage Madness" userId="55acea9a82e8fb82" providerId="LiveId" clId="{8B845325-FDCD-4421-9BBA-3A637DACA1D6}" dt="2022-12-07T18:16:23.678" v="1038" actId="1076"/>
          <ac:spMkLst>
            <pc:docMk/>
            <pc:sldMk cId="1272398922" sldId="316"/>
            <ac:spMk id="2" creationId="{B484A833-5C59-3856-ED47-9AA66383179A}"/>
          </ac:spMkLst>
        </pc:spChg>
        <pc:spChg chg="del">
          <ac:chgData name="Sausage Madness" userId="55acea9a82e8fb82" providerId="LiveId" clId="{8B845325-FDCD-4421-9BBA-3A637DACA1D6}" dt="2022-12-07T18:16:05.003" v="1032" actId="478"/>
          <ac:spMkLst>
            <pc:docMk/>
            <pc:sldMk cId="1272398922" sldId="316"/>
            <ac:spMk id="3" creationId="{886DC3C5-C6C4-4047-A3D8-E0FC39FCC2B1}"/>
          </ac:spMkLst>
        </pc:spChg>
      </pc:sldChg>
      <pc:sldChg chg="addSp delSp modSp add mod modTransition">
        <pc:chgData name="Sausage Madness" userId="55acea9a82e8fb82" providerId="LiveId" clId="{8B845325-FDCD-4421-9BBA-3A637DACA1D6}" dt="2022-12-08T08:55:39.137" v="3945" actId="207"/>
        <pc:sldMkLst>
          <pc:docMk/>
          <pc:sldMk cId="1845617777" sldId="317"/>
        </pc:sldMkLst>
        <pc:spChg chg="del">
          <ac:chgData name="Sausage Madness" userId="55acea9a82e8fb82" providerId="LiveId" clId="{8B845325-FDCD-4421-9BBA-3A637DACA1D6}" dt="2022-12-07T18:20:29.112" v="1067" actId="478"/>
          <ac:spMkLst>
            <pc:docMk/>
            <pc:sldMk cId="1845617777" sldId="317"/>
            <ac:spMk id="10" creationId="{EA6F51B2-BADD-1A41-AFB3-6B50EFCA36E2}"/>
          </ac:spMkLst>
        </pc:spChg>
        <pc:spChg chg="del">
          <ac:chgData name="Sausage Madness" userId="55acea9a82e8fb82" providerId="LiveId" clId="{8B845325-FDCD-4421-9BBA-3A637DACA1D6}" dt="2022-12-07T18:20:31.982" v="1068" actId="478"/>
          <ac:spMkLst>
            <pc:docMk/>
            <pc:sldMk cId="1845617777" sldId="317"/>
            <ac:spMk id="22" creationId="{7912BD56-8AA9-9443-9D52-81FF14034FBD}"/>
          </ac:spMkLst>
        </pc:spChg>
        <pc:spChg chg="add mod">
          <ac:chgData name="Sausage Madness" userId="55acea9a82e8fb82" providerId="LiveId" clId="{8B845325-FDCD-4421-9BBA-3A637DACA1D6}" dt="2022-12-07T18:22:25.900" v="1137" actId="1036"/>
          <ac:spMkLst>
            <pc:docMk/>
            <pc:sldMk cId="1845617777" sldId="317"/>
            <ac:spMk id="28" creationId="{E882D76E-1E73-7F08-55B9-49B952252323}"/>
          </ac:spMkLst>
        </pc:spChg>
        <pc:spChg chg="add mod">
          <ac:chgData name="Sausage Madness" userId="55acea9a82e8fb82" providerId="LiveId" clId="{8B845325-FDCD-4421-9BBA-3A637DACA1D6}" dt="2022-12-07T18:22:25.900" v="1137" actId="1036"/>
          <ac:spMkLst>
            <pc:docMk/>
            <pc:sldMk cId="1845617777" sldId="317"/>
            <ac:spMk id="30" creationId="{05ED9FB9-E322-BBCF-12E6-1F48792F5A60}"/>
          </ac:spMkLst>
        </pc:spChg>
        <pc:spChg chg="mod">
          <ac:chgData name="Sausage Madness" userId="55acea9a82e8fb82" providerId="LiveId" clId="{8B845325-FDCD-4421-9BBA-3A637DACA1D6}" dt="2022-12-08T08:55:39.137" v="3945" actId="207"/>
          <ac:spMkLst>
            <pc:docMk/>
            <pc:sldMk cId="1845617777" sldId="317"/>
            <ac:spMk id="31" creationId="{9F5A36C0-7E5C-7F8E-3BAE-FC26E7D6BCE9}"/>
          </ac:spMkLst>
        </pc:spChg>
      </pc:sldChg>
      <pc:sldChg chg="addSp delSp modSp add mod modTransition modAnim">
        <pc:chgData name="Sausage Madness" userId="55acea9a82e8fb82" providerId="LiveId" clId="{8B845325-FDCD-4421-9BBA-3A637DACA1D6}" dt="2022-12-08T18:23:10.667" v="4509"/>
        <pc:sldMkLst>
          <pc:docMk/>
          <pc:sldMk cId="1920192389" sldId="318"/>
        </pc:sldMkLst>
        <pc:spChg chg="mod">
          <ac:chgData name="Sausage Madness" userId="55acea9a82e8fb82" providerId="LiveId" clId="{8B845325-FDCD-4421-9BBA-3A637DACA1D6}" dt="2022-12-08T08:56:04.281" v="3951" actId="1076"/>
          <ac:spMkLst>
            <pc:docMk/>
            <pc:sldMk cId="1920192389" sldId="318"/>
            <ac:spMk id="2" creationId="{2609594F-4963-8D71-F3A7-71B7E11D8880}"/>
          </ac:spMkLst>
        </pc:spChg>
        <pc:spChg chg="add mod">
          <ac:chgData name="Sausage Madness" userId="55acea9a82e8fb82" providerId="LiveId" clId="{8B845325-FDCD-4421-9BBA-3A637DACA1D6}" dt="2022-12-08T17:44:16.686" v="4194" actId="1076"/>
          <ac:spMkLst>
            <pc:docMk/>
            <pc:sldMk cId="1920192389" sldId="318"/>
            <ac:spMk id="3" creationId="{947B1695-B41D-CBE7-A43D-AA76EDB4D5F9}"/>
          </ac:spMkLst>
        </pc:spChg>
        <pc:spChg chg="mod">
          <ac:chgData name="Sausage Madness" userId="55acea9a82e8fb82" providerId="LiveId" clId="{8B845325-FDCD-4421-9BBA-3A637DACA1D6}" dt="2022-12-08T17:43:16.666" v="4167" actId="1076"/>
          <ac:spMkLst>
            <pc:docMk/>
            <pc:sldMk cId="1920192389" sldId="318"/>
            <ac:spMk id="4" creationId="{DFB99F77-AF1E-0444-B205-F0C389E9BF88}"/>
          </ac:spMkLst>
        </pc:spChg>
        <pc:graphicFrameChg chg="mod">
          <ac:chgData name="Sausage Madness" userId="55acea9a82e8fb82" providerId="LiveId" clId="{8B845325-FDCD-4421-9BBA-3A637DACA1D6}" dt="2022-12-08T17:43:07.272" v="4166" actId="208"/>
          <ac:graphicFrameMkLst>
            <pc:docMk/>
            <pc:sldMk cId="1920192389" sldId="318"/>
            <ac:graphicFrameMk id="33" creationId="{D8D03476-C25B-1519-8D9E-4A343F10F32F}"/>
          </ac:graphicFrameMkLst>
        </pc:graphicFrameChg>
        <pc:graphicFrameChg chg="del">
          <ac:chgData name="Sausage Madness" userId="55acea9a82e8fb82" providerId="LiveId" clId="{8B845325-FDCD-4421-9BBA-3A637DACA1D6}" dt="2022-12-07T18:23:16.925" v="1165" actId="478"/>
          <ac:graphicFrameMkLst>
            <pc:docMk/>
            <pc:sldMk cId="1920192389" sldId="318"/>
            <ac:graphicFrameMk id="34" creationId="{4DDC4E58-EC51-0543-7150-BE7477660131}"/>
          </ac:graphicFrameMkLst>
        </pc:graphicFrameChg>
        <pc:graphicFrameChg chg="del">
          <ac:chgData name="Sausage Madness" userId="55acea9a82e8fb82" providerId="LiveId" clId="{8B845325-FDCD-4421-9BBA-3A637DACA1D6}" dt="2022-12-07T18:23:18.327" v="1166" actId="478"/>
          <ac:graphicFrameMkLst>
            <pc:docMk/>
            <pc:sldMk cId="1920192389" sldId="318"/>
            <ac:graphicFrameMk id="35" creationId="{FA5E1B2D-AE16-2D02-8475-4D509D50E51B}"/>
          </ac:graphicFrameMkLst>
        </pc:graphicFrameChg>
      </pc:sldChg>
      <pc:sldChg chg="addSp delSp modSp add mod modTransition">
        <pc:chgData name="Sausage Madness" userId="55acea9a82e8fb82" providerId="LiveId" clId="{8B845325-FDCD-4421-9BBA-3A637DACA1D6}" dt="2022-12-08T08:56:09.120" v="3952" actId="207"/>
        <pc:sldMkLst>
          <pc:docMk/>
          <pc:sldMk cId="1394104909" sldId="319"/>
        </pc:sldMkLst>
        <pc:spChg chg="mod">
          <ac:chgData name="Sausage Madness" userId="55acea9a82e8fb82" providerId="LiveId" clId="{8B845325-FDCD-4421-9BBA-3A637DACA1D6}" dt="2022-12-07T18:42:28.825" v="1306" actId="207"/>
          <ac:spMkLst>
            <pc:docMk/>
            <pc:sldMk cId="1394104909" sldId="319"/>
            <ac:spMk id="2" creationId="{BCB9E129-9194-ABC3-453E-40445803200B}"/>
          </ac:spMkLst>
        </pc:spChg>
        <pc:spChg chg="mod">
          <ac:chgData name="Sausage Madness" userId="55acea9a82e8fb82" providerId="LiveId" clId="{8B845325-FDCD-4421-9BBA-3A637DACA1D6}" dt="2022-12-07T18:42:12.562" v="1304" actId="207"/>
          <ac:spMkLst>
            <pc:docMk/>
            <pc:sldMk cId="1394104909" sldId="319"/>
            <ac:spMk id="21" creationId="{7CC66ECC-4EC2-4621-39AF-67518568AFCD}"/>
          </ac:spMkLst>
        </pc:spChg>
        <pc:spChg chg="del">
          <ac:chgData name="Sausage Madness" userId="55acea9a82e8fb82" providerId="LiveId" clId="{8B845325-FDCD-4421-9BBA-3A637DACA1D6}" dt="2022-12-07T18:30:03.366" v="1255" actId="478"/>
          <ac:spMkLst>
            <pc:docMk/>
            <pc:sldMk cId="1394104909" sldId="319"/>
            <ac:spMk id="28" creationId="{E882D76E-1E73-7F08-55B9-49B952252323}"/>
          </ac:spMkLst>
        </pc:spChg>
        <pc:spChg chg="mod">
          <ac:chgData name="Sausage Madness" userId="55acea9a82e8fb82" providerId="LiveId" clId="{8B845325-FDCD-4421-9BBA-3A637DACA1D6}" dt="2022-12-07T19:05:04.209" v="1711" actId="20577"/>
          <ac:spMkLst>
            <pc:docMk/>
            <pc:sldMk cId="1394104909" sldId="319"/>
            <ac:spMk id="30" creationId="{05ED9FB9-E322-BBCF-12E6-1F48792F5A60}"/>
          </ac:spMkLst>
        </pc:spChg>
        <pc:spChg chg="mod">
          <ac:chgData name="Sausage Madness" userId="55acea9a82e8fb82" providerId="LiveId" clId="{8B845325-FDCD-4421-9BBA-3A637DACA1D6}" dt="2022-12-08T08:56:09.120" v="3952" actId="207"/>
          <ac:spMkLst>
            <pc:docMk/>
            <pc:sldMk cId="1394104909" sldId="319"/>
            <ac:spMk id="33" creationId="{A97C50DE-B877-C664-E94C-4C556A5BDC29}"/>
          </ac:spMkLst>
        </pc:spChg>
        <pc:picChg chg="add del mod">
          <ac:chgData name="Sausage Madness" userId="55acea9a82e8fb82" providerId="LiveId" clId="{8B845325-FDCD-4421-9BBA-3A637DACA1D6}" dt="2022-12-07T18:39:03.416" v="1275"/>
          <ac:picMkLst>
            <pc:docMk/>
            <pc:sldMk cId="1394104909" sldId="319"/>
            <ac:picMk id="22" creationId="{681D4518-D157-7801-F351-BB04A11B59AE}"/>
          </ac:picMkLst>
        </pc:picChg>
        <pc:picChg chg="add del mod">
          <ac:chgData name="Sausage Madness" userId="55acea9a82e8fb82" providerId="LiveId" clId="{8B845325-FDCD-4421-9BBA-3A637DACA1D6}" dt="2022-12-07T19:05:01.542" v="1703" actId="478"/>
          <ac:picMkLst>
            <pc:docMk/>
            <pc:sldMk cId="1394104909" sldId="319"/>
            <ac:picMk id="31" creationId="{1E754372-C8B4-E2A5-C1A9-D2015CD323A9}"/>
          </ac:picMkLst>
        </pc:picChg>
        <pc:picChg chg="add del mod">
          <ac:chgData name="Sausage Madness" userId="55acea9a82e8fb82" providerId="LiveId" clId="{8B845325-FDCD-4421-9BBA-3A637DACA1D6}" dt="2022-12-07T19:05:01.542" v="1703" actId="478"/>
          <ac:picMkLst>
            <pc:docMk/>
            <pc:sldMk cId="1394104909" sldId="319"/>
            <ac:picMk id="32" creationId="{924AB4A9-76D7-C081-658A-D582B5BAA915}"/>
          </ac:picMkLst>
        </pc:picChg>
      </pc:sldChg>
      <pc:sldChg chg="addSp delSp modSp new add del mod modTransition setBg modClrScheme chgLayout">
        <pc:chgData name="Sausage Madness" userId="55acea9a82e8fb82" providerId="LiveId" clId="{8B845325-FDCD-4421-9BBA-3A637DACA1D6}" dt="2022-12-08T21:03:09.585" v="4793" actId="14826"/>
        <pc:sldMkLst>
          <pc:docMk/>
          <pc:sldMk cId="2978213937" sldId="320"/>
        </pc:sldMkLst>
        <pc:spChg chg="del mod ord">
          <ac:chgData name="Sausage Madness" userId="55acea9a82e8fb82" providerId="LiveId" clId="{8B845325-FDCD-4421-9BBA-3A637DACA1D6}" dt="2022-12-07T18:41:47.420" v="1301" actId="700"/>
          <ac:spMkLst>
            <pc:docMk/>
            <pc:sldMk cId="2978213937" sldId="320"/>
            <ac:spMk id="2" creationId="{FF5EE9C1-030C-2FA7-8D20-702CC11B73D3}"/>
          </ac:spMkLst>
        </pc:spChg>
        <pc:spChg chg="add del mod ord">
          <ac:chgData name="Sausage Madness" userId="55acea9a82e8fb82" providerId="LiveId" clId="{8B845325-FDCD-4421-9BBA-3A637DACA1D6}" dt="2022-12-07T18:41:48.988" v="1302" actId="478"/>
          <ac:spMkLst>
            <pc:docMk/>
            <pc:sldMk cId="2978213937" sldId="320"/>
            <ac:spMk id="3" creationId="{47BC6841-9990-D399-519A-33F15188A231}"/>
          </ac:spMkLst>
        </pc:spChg>
        <pc:spChg chg="add mod">
          <ac:chgData name="Sausage Madness" userId="55acea9a82e8fb82" providerId="LiveId" clId="{8B845325-FDCD-4421-9BBA-3A637DACA1D6}" dt="2022-12-07T18:47:46.205" v="1396" actId="14100"/>
          <ac:spMkLst>
            <pc:docMk/>
            <pc:sldMk cId="2978213937" sldId="320"/>
            <ac:spMk id="6" creationId="{BBBC1EE1-0312-0371-86C8-C6D714059022}"/>
          </ac:spMkLst>
        </pc:spChg>
        <pc:spChg chg="add mod">
          <ac:chgData name="Sausage Madness" userId="55acea9a82e8fb82" providerId="LiveId" clId="{8B845325-FDCD-4421-9BBA-3A637DACA1D6}" dt="2022-12-08T17:49:18.883" v="4204" actId="1076"/>
          <ac:spMkLst>
            <pc:docMk/>
            <pc:sldMk cId="2978213937" sldId="320"/>
            <ac:spMk id="7" creationId="{536BAB5F-B28C-92A0-8F59-8A4E3E3559B6}"/>
          </ac:spMkLst>
        </pc:spChg>
        <pc:picChg chg="add mod">
          <ac:chgData name="Sausage Madness" userId="55acea9a82e8fb82" providerId="LiveId" clId="{8B845325-FDCD-4421-9BBA-3A637DACA1D6}" dt="2022-12-08T21:03:09.585" v="4793" actId="14826"/>
          <ac:picMkLst>
            <pc:docMk/>
            <pc:sldMk cId="2978213937" sldId="320"/>
            <ac:picMk id="5" creationId="{B8B1039F-E332-8B43-2F8D-5DD1F61347AD}"/>
          </ac:picMkLst>
        </pc:picChg>
        <pc:cxnChg chg="add del mod">
          <ac:chgData name="Sausage Madness" userId="55acea9a82e8fb82" providerId="LiveId" clId="{8B845325-FDCD-4421-9BBA-3A637DACA1D6}" dt="2022-12-08T17:49:20.501" v="4205" actId="478"/>
          <ac:cxnSpMkLst>
            <pc:docMk/>
            <pc:sldMk cId="2978213937" sldId="320"/>
            <ac:cxnSpMk id="9" creationId="{7E3CB8BA-4FB2-9DC4-3072-2C56806BBEE5}"/>
          </ac:cxnSpMkLst>
        </pc:cxnChg>
        <pc:cxnChg chg="add mod">
          <ac:chgData name="Sausage Madness" userId="55acea9a82e8fb82" providerId="LiveId" clId="{8B845325-FDCD-4421-9BBA-3A637DACA1D6}" dt="2022-12-08T17:49:42.810" v="4214" actId="692"/>
          <ac:cxnSpMkLst>
            <pc:docMk/>
            <pc:sldMk cId="2978213937" sldId="320"/>
            <ac:cxnSpMk id="16" creationId="{FF878647-B964-15BD-CD76-942B1B20CDC5}"/>
          </ac:cxnSpMkLst>
        </pc:cxnChg>
      </pc:sldChg>
      <pc:sldChg chg="addSp delSp modSp add mod modTransition">
        <pc:chgData name="Sausage Madness" userId="55acea9a82e8fb82" providerId="LiveId" clId="{8B845325-FDCD-4421-9BBA-3A637DACA1D6}" dt="2022-12-08T21:03:16.024" v="4794" actId="14826"/>
        <pc:sldMkLst>
          <pc:docMk/>
          <pc:sldMk cId="1338619526" sldId="321"/>
        </pc:sldMkLst>
        <pc:spChg chg="add mod">
          <ac:chgData name="Sausage Madness" userId="55acea9a82e8fb82" providerId="LiveId" clId="{8B845325-FDCD-4421-9BBA-3A637DACA1D6}" dt="2022-12-07T19:02:18.856" v="1677" actId="1037"/>
          <ac:spMkLst>
            <pc:docMk/>
            <pc:sldMk cId="1338619526" sldId="321"/>
            <ac:spMk id="4" creationId="{D3E1E5F4-2783-5F5B-5F57-F7CBB3F2753E}"/>
          </ac:spMkLst>
        </pc:spChg>
        <pc:spChg chg="add mod">
          <ac:chgData name="Sausage Madness" userId="55acea9a82e8fb82" providerId="LiveId" clId="{8B845325-FDCD-4421-9BBA-3A637DACA1D6}" dt="2022-12-08T17:50:07.368" v="4224" actId="1076"/>
          <ac:spMkLst>
            <pc:docMk/>
            <pc:sldMk cId="1338619526" sldId="321"/>
            <ac:spMk id="5" creationId="{3E528B93-E59B-CD30-68BB-F7B30411FB96}"/>
          </ac:spMkLst>
        </pc:spChg>
        <pc:spChg chg="add mod">
          <ac:chgData name="Sausage Madness" userId="55acea9a82e8fb82" providerId="LiveId" clId="{8B845325-FDCD-4421-9BBA-3A637DACA1D6}" dt="2022-12-07T19:02:18.856" v="1677" actId="1037"/>
          <ac:spMkLst>
            <pc:docMk/>
            <pc:sldMk cId="1338619526" sldId="321"/>
            <ac:spMk id="7" creationId="{36A4440D-4E0C-8A0E-B658-4825BE894EAA}"/>
          </ac:spMkLst>
        </pc:spChg>
        <pc:spChg chg="add mod">
          <ac:chgData name="Sausage Madness" userId="55acea9a82e8fb82" providerId="LiveId" clId="{8B845325-FDCD-4421-9BBA-3A637DACA1D6}" dt="2022-12-08T17:51:17.430" v="4240" actId="1076"/>
          <ac:spMkLst>
            <pc:docMk/>
            <pc:sldMk cId="1338619526" sldId="321"/>
            <ac:spMk id="8" creationId="{D56E82B2-3734-23A0-8951-D1488A8B1643}"/>
          </ac:spMkLst>
        </pc:spChg>
        <pc:picChg chg="add del mod">
          <ac:chgData name="Sausage Madness" userId="55acea9a82e8fb82" providerId="LiveId" clId="{8B845325-FDCD-4421-9BBA-3A637DACA1D6}" dt="2022-12-08T21:03:16.024" v="4794" actId="14826"/>
          <ac:picMkLst>
            <pc:docMk/>
            <pc:sldMk cId="1338619526" sldId="321"/>
            <ac:picMk id="3" creationId="{D56AB5B0-7D05-FA19-F657-1091C2F4AA07}"/>
          </ac:picMkLst>
        </pc:picChg>
        <pc:cxnChg chg="add del mod">
          <ac:chgData name="Sausage Madness" userId="55acea9a82e8fb82" providerId="LiveId" clId="{8B845325-FDCD-4421-9BBA-3A637DACA1D6}" dt="2022-12-08T17:50:01.242" v="4221" actId="478"/>
          <ac:cxnSpMkLst>
            <pc:docMk/>
            <pc:sldMk cId="1338619526" sldId="321"/>
            <ac:cxnSpMk id="6" creationId="{FB3C4568-8A7A-A360-C70F-9306BC34C533}"/>
          </ac:cxnSpMkLst>
        </pc:cxnChg>
        <pc:cxnChg chg="add del mod">
          <ac:chgData name="Sausage Madness" userId="55acea9a82e8fb82" providerId="LiveId" clId="{8B845325-FDCD-4421-9BBA-3A637DACA1D6}" dt="2022-12-08T17:50:09.875" v="4225" actId="478"/>
          <ac:cxnSpMkLst>
            <pc:docMk/>
            <pc:sldMk cId="1338619526" sldId="321"/>
            <ac:cxnSpMk id="9" creationId="{B002120D-409A-C4D9-1A85-265931343E71}"/>
          </ac:cxnSpMkLst>
        </pc:cxnChg>
        <pc:cxnChg chg="add mod">
          <ac:chgData name="Sausage Madness" userId="55acea9a82e8fb82" providerId="LiveId" clId="{8B845325-FDCD-4421-9BBA-3A637DACA1D6}" dt="2022-12-08T17:50:51.635" v="4234" actId="692"/>
          <ac:cxnSpMkLst>
            <pc:docMk/>
            <pc:sldMk cId="1338619526" sldId="321"/>
            <ac:cxnSpMk id="11" creationId="{35BF536D-4158-F0C5-5B17-B9F5E2E10296}"/>
          </ac:cxnSpMkLst>
        </pc:cxnChg>
        <pc:cxnChg chg="add del">
          <ac:chgData name="Sausage Madness" userId="55acea9a82e8fb82" providerId="LiveId" clId="{8B845325-FDCD-4421-9BBA-3A637DACA1D6}" dt="2022-12-08T17:51:01.764" v="4236" actId="11529"/>
          <ac:cxnSpMkLst>
            <pc:docMk/>
            <pc:sldMk cId="1338619526" sldId="321"/>
            <ac:cxnSpMk id="13" creationId="{623A4592-2FCF-6121-E345-F3760A733823}"/>
          </ac:cxnSpMkLst>
        </pc:cxnChg>
        <pc:cxnChg chg="add mod">
          <ac:chgData name="Sausage Madness" userId="55acea9a82e8fb82" providerId="LiveId" clId="{8B845325-FDCD-4421-9BBA-3A637DACA1D6}" dt="2022-12-08T17:51:17.430" v="4240" actId="1076"/>
          <ac:cxnSpMkLst>
            <pc:docMk/>
            <pc:sldMk cId="1338619526" sldId="321"/>
            <ac:cxnSpMk id="15" creationId="{4EF3F941-B08E-6824-F063-F7E1301E01BA}"/>
          </ac:cxnSpMkLst>
        </pc:cxnChg>
      </pc:sldChg>
      <pc:sldChg chg="add del setBg">
        <pc:chgData name="Sausage Madness" userId="55acea9a82e8fb82" providerId="LiveId" clId="{8B845325-FDCD-4421-9BBA-3A637DACA1D6}" dt="2022-12-07T18:44:13.850" v="1311" actId="47"/>
        <pc:sldMkLst>
          <pc:docMk/>
          <pc:sldMk cId="3681359160" sldId="321"/>
        </pc:sldMkLst>
      </pc:sldChg>
      <pc:sldChg chg="addSp delSp modSp add mod modTransition">
        <pc:chgData name="Sausage Madness" userId="55acea9a82e8fb82" providerId="LiveId" clId="{8B845325-FDCD-4421-9BBA-3A637DACA1D6}" dt="2022-12-08T21:03:22.395" v="4795" actId="14826"/>
        <pc:sldMkLst>
          <pc:docMk/>
          <pc:sldMk cId="1161427161" sldId="322"/>
        </pc:sldMkLst>
        <pc:spChg chg="add mod">
          <ac:chgData name="Sausage Madness" userId="55acea9a82e8fb82" providerId="LiveId" clId="{8B845325-FDCD-4421-9BBA-3A637DACA1D6}" dt="2022-12-07T18:59:50.334" v="1603" actId="14100"/>
          <ac:spMkLst>
            <pc:docMk/>
            <pc:sldMk cId="1161427161" sldId="322"/>
            <ac:spMk id="4" creationId="{43D6BBD2-C238-1F24-FCB6-9ED7C81E997C}"/>
          </ac:spMkLst>
        </pc:spChg>
        <pc:spChg chg="add mod">
          <ac:chgData name="Sausage Madness" userId="55acea9a82e8fb82" providerId="LiveId" clId="{8B845325-FDCD-4421-9BBA-3A637DACA1D6}" dt="2022-12-08T17:51:47.178" v="4247" actId="1076"/>
          <ac:spMkLst>
            <pc:docMk/>
            <pc:sldMk cId="1161427161" sldId="322"/>
            <ac:spMk id="5" creationId="{45957746-2F19-C48F-8EC4-DB70B9FA3A48}"/>
          </ac:spMkLst>
        </pc:spChg>
        <pc:picChg chg="add mod">
          <ac:chgData name="Sausage Madness" userId="55acea9a82e8fb82" providerId="LiveId" clId="{8B845325-FDCD-4421-9BBA-3A637DACA1D6}" dt="2022-12-08T21:03:22.395" v="4795" actId="14826"/>
          <ac:picMkLst>
            <pc:docMk/>
            <pc:sldMk cId="1161427161" sldId="322"/>
            <ac:picMk id="3" creationId="{8DADC139-7652-8FD9-CDA8-FBF146F759A6}"/>
          </ac:picMkLst>
        </pc:picChg>
        <pc:cxnChg chg="add del mod">
          <ac:chgData name="Sausage Madness" userId="55acea9a82e8fb82" providerId="LiveId" clId="{8B845325-FDCD-4421-9BBA-3A637DACA1D6}" dt="2022-12-08T17:51:48.601" v="4248" actId="478"/>
          <ac:cxnSpMkLst>
            <pc:docMk/>
            <pc:sldMk cId="1161427161" sldId="322"/>
            <ac:cxnSpMk id="6" creationId="{0D828499-9A11-F50B-90C7-63C927A76AF5}"/>
          </ac:cxnSpMkLst>
        </pc:cxnChg>
        <pc:cxnChg chg="add mod">
          <ac:chgData name="Sausage Madness" userId="55acea9a82e8fb82" providerId="LiveId" clId="{8B845325-FDCD-4421-9BBA-3A637DACA1D6}" dt="2022-12-08T17:52:01.009" v="4250" actId="692"/>
          <ac:cxnSpMkLst>
            <pc:docMk/>
            <pc:sldMk cId="1161427161" sldId="322"/>
            <ac:cxnSpMk id="8" creationId="{4166EE31-D14B-B40B-A217-45572F72A3BB}"/>
          </ac:cxnSpMkLst>
        </pc:cxnChg>
      </pc:sldChg>
      <pc:sldChg chg="add del setBg">
        <pc:chgData name="Sausage Madness" userId="55acea9a82e8fb82" providerId="LiveId" clId="{8B845325-FDCD-4421-9BBA-3A637DACA1D6}" dt="2022-12-07T18:44:13.850" v="1311" actId="47"/>
        <pc:sldMkLst>
          <pc:docMk/>
          <pc:sldMk cId="1870916579" sldId="322"/>
        </pc:sldMkLst>
      </pc:sldChg>
      <pc:sldChg chg="addSp delSp modSp add mod modTransition">
        <pc:chgData name="Sausage Madness" userId="55acea9a82e8fb82" providerId="LiveId" clId="{8B845325-FDCD-4421-9BBA-3A637DACA1D6}" dt="2022-12-08T21:03:29.152" v="4796" actId="14826"/>
        <pc:sldMkLst>
          <pc:docMk/>
          <pc:sldMk cId="2677747798" sldId="323"/>
        </pc:sldMkLst>
        <pc:spChg chg="add mod">
          <ac:chgData name="Sausage Madness" userId="55acea9a82e8fb82" providerId="LiveId" clId="{8B845325-FDCD-4421-9BBA-3A637DACA1D6}" dt="2022-12-07T19:02:47.620" v="1681"/>
          <ac:spMkLst>
            <pc:docMk/>
            <pc:sldMk cId="2677747798" sldId="323"/>
            <ac:spMk id="4" creationId="{EE9B828A-D3DB-2747-82B9-8EDC2BD2F007}"/>
          </ac:spMkLst>
        </pc:spChg>
        <pc:spChg chg="add del mod">
          <ac:chgData name="Sausage Madness" userId="55acea9a82e8fb82" providerId="LiveId" clId="{8B845325-FDCD-4421-9BBA-3A637DACA1D6}" dt="2022-12-07T19:03:01.217" v="1686" actId="478"/>
          <ac:spMkLst>
            <pc:docMk/>
            <pc:sldMk cId="2677747798" sldId="323"/>
            <ac:spMk id="5" creationId="{4DAF92A3-91CB-8FAD-FC7B-0BD74620E3E9}"/>
          </ac:spMkLst>
        </pc:spChg>
        <pc:spChg chg="add mod">
          <ac:chgData name="Sausage Madness" userId="55acea9a82e8fb82" providerId="LiveId" clId="{8B845325-FDCD-4421-9BBA-3A637DACA1D6}" dt="2022-12-07T19:02:47.620" v="1681"/>
          <ac:spMkLst>
            <pc:docMk/>
            <pc:sldMk cId="2677747798" sldId="323"/>
            <ac:spMk id="7" creationId="{B5F62A05-972C-84E9-A2BB-B1E2E1A55F45}"/>
          </ac:spMkLst>
        </pc:spChg>
        <pc:spChg chg="add del mod">
          <ac:chgData name="Sausage Madness" userId="55acea9a82e8fb82" providerId="LiveId" clId="{8B845325-FDCD-4421-9BBA-3A637DACA1D6}" dt="2022-12-08T17:52:43.129" v="4260" actId="478"/>
          <ac:spMkLst>
            <pc:docMk/>
            <pc:sldMk cId="2677747798" sldId="323"/>
            <ac:spMk id="8" creationId="{2C613A39-923B-E5D5-ECB7-0620FEFD42C6}"/>
          </ac:spMkLst>
        </pc:spChg>
        <pc:spChg chg="add del mod">
          <ac:chgData name="Sausage Madness" userId="55acea9a82e8fb82" providerId="LiveId" clId="{8B845325-FDCD-4421-9BBA-3A637DACA1D6}" dt="2022-12-07T19:02:56.873" v="1683"/>
          <ac:spMkLst>
            <pc:docMk/>
            <pc:sldMk cId="2677747798" sldId="323"/>
            <ac:spMk id="10" creationId="{6ADACC9A-EF92-7783-A8EE-809CFE71C582}"/>
          </ac:spMkLst>
        </pc:spChg>
        <pc:spChg chg="add del mod">
          <ac:chgData name="Sausage Madness" userId="55acea9a82e8fb82" providerId="LiveId" clId="{8B845325-FDCD-4421-9BBA-3A637DACA1D6}" dt="2022-12-07T19:02:59.868" v="1685"/>
          <ac:spMkLst>
            <pc:docMk/>
            <pc:sldMk cId="2677747798" sldId="323"/>
            <ac:spMk id="11" creationId="{F2FF391F-E857-F9DB-349B-2E567F782566}"/>
          </ac:spMkLst>
        </pc:spChg>
        <pc:spChg chg="add mod">
          <ac:chgData name="Sausage Madness" userId="55acea9a82e8fb82" providerId="LiveId" clId="{8B845325-FDCD-4421-9BBA-3A637DACA1D6}" dt="2022-12-08T17:53:35.630" v="4271" actId="1076"/>
          <ac:spMkLst>
            <pc:docMk/>
            <pc:sldMk cId="2677747798" sldId="323"/>
            <ac:spMk id="12" creationId="{EC10BB0B-2216-927E-435E-2C07A795BC1D}"/>
          </ac:spMkLst>
        </pc:spChg>
        <pc:picChg chg="add mod">
          <ac:chgData name="Sausage Madness" userId="55acea9a82e8fb82" providerId="LiveId" clId="{8B845325-FDCD-4421-9BBA-3A637DACA1D6}" dt="2022-12-08T21:03:29.152" v="4796" actId="14826"/>
          <ac:picMkLst>
            <pc:docMk/>
            <pc:sldMk cId="2677747798" sldId="323"/>
            <ac:picMk id="3" creationId="{952098B9-2A61-5DE6-A9D7-987027614F50}"/>
          </ac:picMkLst>
        </pc:picChg>
        <pc:cxnChg chg="add del mod">
          <ac:chgData name="Sausage Madness" userId="55acea9a82e8fb82" providerId="LiveId" clId="{8B845325-FDCD-4421-9BBA-3A637DACA1D6}" dt="2022-12-08T17:52:19.404" v="4254" actId="478"/>
          <ac:cxnSpMkLst>
            <pc:docMk/>
            <pc:sldMk cId="2677747798" sldId="323"/>
            <ac:cxnSpMk id="6" creationId="{543F3B5A-9D14-ACE7-E339-D24DE60E2F32}"/>
          </ac:cxnSpMkLst>
        </pc:cxnChg>
        <pc:cxnChg chg="add del mod">
          <ac:chgData name="Sausage Madness" userId="55acea9a82e8fb82" providerId="LiveId" clId="{8B845325-FDCD-4421-9BBA-3A637DACA1D6}" dt="2022-12-08T17:52:33.972" v="4257" actId="478"/>
          <ac:cxnSpMkLst>
            <pc:docMk/>
            <pc:sldMk cId="2677747798" sldId="323"/>
            <ac:cxnSpMk id="9" creationId="{E50832B8-EDA4-FB7D-4674-D38CBC1E45B7}"/>
          </ac:cxnSpMkLst>
        </pc:cxnChg>
        <pc:cxnChg chg="add del mod">
          <ac:chgData name="Sausage Madness" userId="55acea9a82e8fb82" providerId="LiveId" clId="{8B845325-FDCD-4421-9BBA-3A637DACA1D6}" dt="2022-12-08T17:54:01.981" v="4287" actId="478"/>
          <ac:cxnSpMkLst>
            <pc:docMk/>
            <pc:sldMk cId="2677747798" sldId="323"/>
            <ac:cxnSpMk id="14" creationId="{86157911-4300-FADC-7D41-E706CB54F9B0}"/>
          </ac:cxnSpMkLst>
        </pc:cxnChg>
        <pc:cxnChg chg="add del mod">
          <ac:chgData name="Sausage Madness" userId="55acea9a82e8fb82" providerId="LiveId" clId="{8B845325-FDCD-4421-9BBA-3A637DACA1D6}" dt="2022-12-08T17:53:45.943" v="4275" actId="478"/>
          <ac:cxnSpMkLst>
            <pc:docMk/>
            <pc:sldMk cId="2677747798" sldId="323"/>
            <ac:cxnSpMk id="18" creationId="{0B318735-1217-2D1C-FB2B-CBF9B6A184E8}"/>
          </ac:cxnSpMkLst>
        </pc:cxnChg>
        <pc:cxnChg chg="add mod">
          <ac:chgData name="Sausage Madness" userId="55acea9a82e8fb82" providerId="LiveId" clId="{8B845325-FDCD-4421-9BBA-3A637DACA1D6}" dt="2022-12-08T17:53:59.412" v="4286" actId="692"/>
          <ac:cxnSpMkLst>
            <pc:docMk/>
            <pc:sldMk cId="2677747798" sldId="323"/>
            <ac:cxnSpMk id="24" creationId="{AFE43EFB-2D19-D7A7-AF0E-13967D546D57}"/>
          </ac:cxnSpMkLst>
        </pc:cxnChg>
        <pc:cxnChg chg="add mod">
          <ac:chgData name="Sausage Madness" userId="55acea9a82e8fb82" providerId="LiveId" clId="{8B845325-FDCD-4421-9BBA-3A637DACA1D6}" dt="2022-12-08T17:54:16.283" v="4289" actId="692"/>
          <ac:cxnSpMkLst>
            <pc:docMk/>
            <pc:sldMk cId="2677747798" sldId="323"/>
            <ac:cxnSpMk id="26" creationId="{C1C0DCFC-396C-D2C2-5593-F89A48BE2ECA}"/>
          </ac:cxnSpMkLst>
        </pc:cxnChg>
      </pc:sldChg>
      <pc:sldChg chg="add del setBg">
        <pc:chgData name="Sausage Madness" userId="55acea9a82e8fb82" providerId="LiveId" clId="{8B845325-FDCD-4421-9BBA-3A637DACA1D6}" dt="2022-12-07T18:44:13.850" v="1311" actId="47"/>
        <pc:sldMkLst>
          <pc:docMk/>
          <pc:sldMk cId="2693361157" sldId="323"/>
        </pc:sldMkLst>
      </pc:sldChg>
      <pc:sldChg chg="addSp modSp add mod modTransition">
        <pc:chgData name="Sausage Madness" userId="55acea9a82e8fb82" providerId="LiveId" clId="{8B845325-FDCD-4421-9BBA-3A637DACA1D6}" dt="2022-12-08T21:03:34.756" v="4797" actId="14826"/>
        <pc:sldMkLst>
          <pc:docMk/>
          <pc:sldMk cId="1383758032" sldId="324"/>
        </pc:sldMkLst>
        <pc:spChg chg="add mod">
          <ac:chgData name="Sausage Madness" userId="55acea9a82e8fb82" providerId="LiveId" clId="{8B845325-FDCD-4421-9BBA-3A637DACA1D6}" dt="2022-12-07T19:03:27.566" v="1689"/>
          <ac:spMkLst>
            <pc:docMk/>
            <pc:sldMk cId="1383758032" sldId="324"/>
            <ac:spMk id="4" creationId="{BE196DCC-822E-D5DE-9A91-1B5587AD8717}"/>
          </ac:spMkLst>
        </pc:spChg>
        <pc:spChg chg="add mod">
          <ac:chgData name="Sausage Madness" userId="55acea9a82e8fb82" providerId="LiveId" clId="{8B845325-FDCD-4421-9BBA-3A637DACA1D6}" dt="2022-12-08T17:54:44.388" v="4295" actId="1076"/>
          <ac:spMkLst>
            <pc:docMk/>
            <pc:sldMk cId="1383758032" sldId="324"/>
            <ac:spMk id="5" creationId="{B29C0632-F9FC-9770-DFFA-F6387000E432}"/>
          </ac:spMkLst>
        </pc:spChg>
        <pc:picChg chg="add mod">
          <ac:chgData name="Sausage Madness" userId="55acea9a82e8fb82" providerId="LiveId" clId="{8B845325-FDCD-4421-9BBA-3A637DACA1D6}" dt="2022-12-08T21:03:34.756" v="4797" actId="14826"/>
          <ac:picMkLst>
            <pc:docMk/>
            <pc:sldMk cId="1383758032" sldId="324"/>
            <ac:picMk id="3" creationId="{004E9D4E-C32E-C740-4D4C-43289D56BB17}"/>
          </ac:picMkLst>
        </pc:picChg>
        <pc:cxnChg chg="add mod">
          <ac:chgData name="Sausage Madness" userId="55acea9a82e8fb82" providerId="LiveId" clId="{8B845325-FDCD-4421-9BBA-3A637DACA1D6}" dt="2022-12-07T19:03:27.566" v="1689"/>
          <ac:cxnSpMkLst>
            <pc:docMk/>
            <pc:sldMk cId="1383758032" sldId="324"/>
            <ac:cxnSpMk id="6" creationId="{9B76D6DF-A506-1851-F546-14ED4ED58339}"/>
          </ac:cxnSpMkLst>
        </pc:cxnChg>
      </pc:sldChg>
      <pc:sldChg chg="delSp modSp add mod modTransition">
        <pc:chgData name="Sausage Madness" userId="55acea9a82e8fb82" providerId="LiveId" clId="{8B845325-FDCD-4421-9BBA-3A637DACA1D6}" dt="2022-12-08T08:57:11.500" v="3958" actId="207"/>
        <pc:sldMkLst>
          <pc:docMk/>
          <pc:sldMk cId="2997336219" sldId="325"/>
        </pc:sldMkLst>
        <pc:spChg chg="mod">
          <ac:chgData name="Sausage Madness" userId="55acea9a82e8fb82" providerId="LiveId" clId="{8B845325-FDCD-4421-9BBA-3A637DACA1D6}" dt="2022-12-08T08:57:11.500" v="3958" actId="207"/>
          <ac:spMkLst>
            <pc:docMk/>
            <pc:sldMk cId="2997336219" sldId="325"/>
            <ac:spMk id="10" creationId="{6D69EAEA-1CF7-685B-B827-975D4DD8F915}"/>
          </ac:spMkLst>
        </pc:spChg>
        <pc:spChg chg="mod">
          <ac:chgData name="Sausage Madness" userId="55acea9a82e8fb82" providerId="LiveId" clId="{8B845325-FDCD-4421-9BBA-3A637DACA1D6}" dt="2022-12-08T06:48:45.126" v="3761" actId="20577"/>
          <ac:spMkLst>
            <pc:docMk/>
            <pc:sldMk cId="2997336219" sldId="325"/>
            <ac:spMk id="30" creationId="{05ED9FB9-E322-BBCF-12E6-1F48792F5A60}"/>
          </ac:spMkLst>
        </pc:spChg>
        <pc:picChg chg="del">
          <ac:chgData name="Sausage Madness" userId="55acea9a82e8fb82" providerId="LiveId" clId="{8B845325-FDCD-4421-9BBA-3A637DACA1D6}" dt="2022-12-07T19:05:18.810" v="1716" actId="478"/>
          <ac:picMkLst>
            <pc:docMk/>
            <pc:sldMk cId="2997336219" sldId="325"/>
            <ac:picMk id="31" creationId="{1E754372-C8B4-E2A5-C1A9-D2015CD323A9}"/>
          </ac:picMkLst>
        </pc:picChg>
        <pc:picChg chg="del">
          <ac:chgData name="Sausage Madness" userId="55acea9a82e8fb82" providerId="LiveId" clId="{8B845325-FDCD-4421-9BBA-3A637DACA1D6}" dt="2022-12-07T19:05:18.810" v="1716" actId="478"/>
          <ac:picMkLst>
            <pc:docMk/>
            <pc:sldMk cId="2997336219" sldId="325"/>
            <ac:picMk id="32" creationId="{924AB4A9-76D7-C081-658A-D582B5BAA915}"/>
          </ac:picMkLst>
        </pc:picChg>
      </pc:sldChg>
      <pc:sldChg chg="addSp delSp modSp add mod modTransition delAnim">
        <pc:chgData name="Sausage Madness" userId="55acea9a82e8fb82" providerId="LiveId" clId="{8B845325-FDCD-4421-9BBA-3A637DACA1D6}" dt="2022-12-08T08:57:20.443" v="3959" actId="1076"/>
        <pc:sldMkLst>
          <pc:docMk/>
          <pc:sldMk cId="727588649" sldId="326"/>
        </pc:sldMkLst>
        <pc:spChg chg="add mod">
          <ac:chgData name="Sausage Madness" userId="55acea9a82e8fb82" providerId="LiveId" clId="{8B845325-FDCD-4421-9BBA-3A637DACA1D6}" dt="2022-12-07T19:13:06.465" v="1831" actId="113"/>
          <ac:spMkLst>
            <pc:docMk/>
            <pc:sldMk cId="727588649" sldId="326"/>
            <ac:spMk id="2" creationId="{B43CA26D-498B-C18F-672E-F406F986EA98}"/>
          </ac:spMkLst>
        </pc:spChg>
        <pc:spChg chg="del">
          <ac:chgData name="Sausage Madness" userId="55acea9a82e8fb82" providerId="LiveId" clId="{8B845325-FDCD-4421-9BBA-3A637DACA1D6}" dt="2022-12-07T19:06:37.279" v="1733" actId="478"/>
          <ac:spMkLst>
            <pc:docMk/>
            <pc:sldMk cId="727588649" sldId="326"/>
            <ac:spMk id="3" creationId="{814CE16E-FA7E-4B72-3F72-158C25A0F14B}"/>
          </ac:spMkLst>
        </pc:spChg>
        <pc:spChg chg="del">
          <ac:chgData name="Sausage Madness" userId="55acea9a82e8fb82" providerId="LiveId" clId="{8B845325-FDCD-4421-9BBA-3A637DACA1D6}" dt="2022-12-07T19:06:38.559" v="1734" actId="478"/>
          <ac:spMkLst>
            <pc:docMk/>
            <pc:sldMk cId="727588649" sldId="326"/>
            <ac:spMk id="4" creationId="{84363192-2308-52AF-AD00-2390767827D1}"/>
          </ac:spMkLst>
        </pc:spChg>
        <pc:spChg chg="mod">
          <ac:chgData name="Sausage Madness" userId="55acea9a82e8fb82" providerId="LiveId" clId="{8B845325-FDCD-4421-9BBA-3A637DACA1D6}" dt="2022-12-08T08:57:20.443" v="3959" actId="1076"/>
          <ac:spMkLst>
            <pc:docMk/>
            <pc:sldMk cId="727588649" sldId="326"/>
            <ac:spMk id="5" creationId="{A09371D6-BFA4-3080-D1D1-3AE515DC2248}"/>
          </ac:spMkLst>
        </pc:spChg>
        <pc:spChg chg="del">
          <ac:chgData name="Sausage Madness" userId="55acea9a82e8fb82" providerId="LiveId" clId="{8B845325-FDCD-4421-9BBA-3A637DACA1D6}" dt="2022-12-07T19:06:36.427" v="1732" actId="478"/>
          <ac:spMkLst>
            <pc:docMk/>
            <pc:sldMk cId="727588649" sldId="326"/>
            <ac:spMk id="6" creationId="{01CE417E-B8F5-D28F-9A32-E5BC0A9C8DF5}"/>
          </ac:spMkLst>
        </pc:spChg>
        <pc:picChg chg="add del mod">
          <ac:chgData name="Sausage Madness" userId="55acea9a82e8fb82" providerId="LiveId" clId="{8B845325-FDCD-4421-9BBA-3A637DACA1D6}" dt="2022-12-07T19:12:06.764" v="1812" actId="478"/>
          <ac:picMkLst>
            <pc:docMk/>
            <pc:sldMk cId="727588649" sldId="326"/>
            <ac:picMk id="5122" creationId="{FDE348D2-A26F-D0F1-1B58-725A1DD03933}"/>
          </ac:picMkLst>
        </pc:picChg>
      </pc:sldChg>
      <pc:sldChg chg="addSp delSp modSp add mod modTransition modClrScheme modAnim chgLayout">
        <pc:chgData name="Sausage Madness" userId="55acea9a82e8fb82" providerId="LiveId" clId="{8B845325-FDCD-4421-9BBA-3A637DACA1D6}" dt="2022-12-08T18:12:55.018" v="4360"/>
        <pc:sldMkLst>
          <pc:docMk/>
          <pc:sldMk cId="3896887593" sldId="327"/>
        </pc:sldMkLst>
        <pc:spChg chg="del">
          <ac:chgData name="Sausage Madness" userId="55acea9a82e8fb82" providerId="LiveId" clId="{8B845325-FDCD-4421-9BBA-3A637DACA1D6}" dt="2022-12-07T19:14:15.571" v="1834" actId="478"/>
          <ac:spMkLst>
            <pc:docMk/>
            <pc:sldMk cId="3896887593" sldId="327"/>
            <ac:spMk id="2" creationId="{B43CA26D-498B-C18F-672E-F406F986EA98}"/>
          </ac:spMkLst>
        </pc:spChg>
        <pc:spChg chg="add mod">
          <ac:chgData name="Sausage Madness" userId="55acea9a82e8fb82" providerId="LiveId" clId="{8B845325-FDCD-4421-9BBA-3A637DACA1D6}" dt="2022-12-08T18:11:11.951" v="4352" actId="164"/>
          <ac:spMkLst>
            <pc:docMk/>
            <pc:sldMk cId="3896887593" sldId="327"/>
            <ac:spMk id="3" creationId="{89FCE125-10AB-4781-BBFD-7163179D7A28}"/>
          </ac:spMkLst>
        </pc:spChg>
        <pc:spChg chg="add mod">
          <ac:chgData name="Sausage Madness" userId="55acea9a82e8fb82" providerId="LiveId" clId="{8B845325-FDCD-4421-9BBA-3A637DACA1D6}" dt="2022-12-07T22:09:28.760" v="2156" actId="1038"/>
          <ac:spMkLst>
            <pc:docMk/>
            <pc:sldMk cId="3896887593" sldId="327"/>
            <ac:spMk id="4" creationId="{4FE2694A-F134-F248-2509-9D56EC6CEAF5}"/>
          </ac:spMkLst>
        </pc:spChg>
        <pc:spChg chg="add del mod ord">
          <ac:chgData name="Sausage Madness" userId="55acea9a82e8fb82" providerId="LiveId" clId="{8B845325-FDCD-4421-9BBA-3A637DACA1D6}" dt="2022-12-07T19:16:22.741" v="1859" actId="478"/>
          <ac:spMkLst>
            <pc:docMk/>
            <pc:sldMk cId="3896887593" sldId="327"/>
            <ac:spMk id="5" creationId="{0256B573-CBD6-7015-3C5F-100D596C3890}"/>
          </ac:spMkLst>
        </pc:spChg>
        <pc:spChg chg="add del mod">
          <ac:chgData name="Sausage Madness" userId="55acea9a82e8fb82" providerId="LiveId" clId="{8B845325-FDCD-4421-9BBA-3A637DACA1D6}" dt="2022-12-07T19:16:42.808" v="1862" actId="478"/>
          <ac:spMkLst>
            <pc:docMk/>
            <pc:sldMk cId="3896887593" sldId="327"/>
            <ac:spMk id="6" creationId="{AD51BA1C-CF28-71D7-0972-92A8FEC443BC}"/>
          </ac:spMkLst>
        </pc:spChg>
        <pc:spChg chg="add mod ord">
          <ac:chgData name="Sausage Madness" userId="55acea9a82e8fb82" providerId="LiveId" clId="{8B845325-FDCD-4421-9BBA-3A637DACA1D6}" dt="2022-12-07T22:09:39.642" v="2157" actId="207"/>
          <ac:spMkLst>
            <pc:docMk/>
            <pc:sldMk cId="3896887593" sldId="327"/>
            <ac:spMk id="7" creationId="{E720192B-1CE4-B8F7-1F51-A5AAC1ECB209}"/>
          </ac:spMkLst>
        </pc:spChg>
        <pc:spChg chg="add mod ord">
          <ac:chgData name="Sausage Madness" userId="55acea9a82e8fb82" providerId="LiveId" clId="{8B845325-FDCD-4421-9BBA-3A637DACA1D6}" dt="2022-12-08T18:12:41.976" v="4356" actId="164"/>
          <ac:spMkLst>
            <pc:docMk/>
            <pc:sldMk cId="3896887593" sldId="327"/>
            <ac:spMk id="8" creationId="{66680220-37BE-9F97-FDE0-CCF43B6EBE98}"/>
          </ac:spMkLst>
        </pc:spChg>
        <pc:spChg chg="add mod">
          <ac:chgData name="Sausage Madness" userId="55acea9a82e8fb82" providerId="LiveId" clId="{8B845325-FDCD-4421-9BBA-3A637DACA1D6}" dt="2022-12-08T18:10:19.540" v="4342" actId="164"/>
          <ac:spMkLst>
            <pc:docMk/>
            <pc:sldMk cId="3896887593" sldId="327"/>
            <ac:spMk id="9" creationId="{17BBEFEB-9119-2F2A-1138-3A24E9B35529}"/>
          </ac:spMkLst>
        </pc:spChg>
        <pc:spChg chg="add mod">
          <ac:chgData name="Sausage Madness" userId="55acea9a82e8fb82" providerId="LiveId" clId="{8B845325-FDCD-4421-9BBA-3A637DACA1D6}" dt="2022-12-08T18:10:25.165" v="4343" actId="164"/>
          <ac:spMkLst>
            <pc:docMk/>
            <pc:sldMk cId="3896887593" sldId="327"/>
            <ac:spMk id="10" creationId="{F74ADFEC-EB10-B1E6-6B41-4923E12AFF3F}"/>
          </ac:spMkLst>
        </pc:spChg>
        <pc:spChg chg="add mod">
          <ac:chgData name="Sausage Madness" userId="55acea9a82e8fb82" providerId="LiveId" clId="{8B845325-FDCD-4421-9BBA-3A637DACA1D6}" dt="2022-12-08T18:10:29.685" v="4344" actId="164"/>
          <ac:spMkLst>
            <pc:docMk/>
            <pc:sldMk cId="3896887593" sldId="327"/>
            <ac:spMk id="11" creationId="{C1888BA7-2E3C-2645-C41B-E757D7659689}"/>
          </ac:spMkLst>
        </pc:spChg>
        <pc:spChg chg="add mod">
          <ac:chgData name="Sausage Madness" userId="55acea9a82e8fb82" providerId="LiveId" clId="{8B845325-FDCD-4421-9BBA-3A637DACA1D6}" dt="2022-12-08T18:10:33.964" v="4345" actId="164"/>
          <ac:spMkLst>
            <pc:docMk/>
            <pc:sldMk cId="3896887593" sldId="327"/>
            <ac:spMk id="12" creationId="{99EA0BEF-1AC1-CA2D-2AE7-7DDF0BC935E4}"/>
          </ac:spMkLst>
        </pc:spChg>
        <pc:spChg chg="add del mod">
          <ac:chgData name="Sausage Madness" userId="55acea9a82e8fb82" providerId="LiveId" clId="{8B845325-FDCD-4421-9BBA-3A637DACA1D6}" dt="2022-12-07T22:01:48.642" v="1998"/>
          <ac:spMkLst>
            <pc:docMk/>
            <pc:sldMk cId="3896887593" sldId="327"/>
            <ac:spMk id="44" creationId="{E55B7FFA-63B9-2614-5113-1A51A85B7DB3}"/>
          </ac:spMkLst>
        </pc:spChg>
        <pc:spChg chg="add mod">
          <ac:chgData name="Sausage Madness" userId="55acea9a82e8fb82" providerId="LiveId" clId="{8B845325-FDCD-4421-9BBA-3A637DACA1D6}" dt="2022-12-07T22:01:52.375" v="2000" actId="571"/>
          <ac:spMkLst>
            <pc:docMk/>
            <pc:sldMk cId="3896887593" sldId="327"/>
            <ac:spMk id="46" creationId="{063F94A9-7E16-9D8E-0B62-D5DDF76CBF4A}"/>
          </ac:spMkLst>
        </pc:spChg>
        <pc:spChg chg="add mod">
          <ac:chgData name="Sausage Madness" userId="55acea9a82e8fb82" providerId="LiveId" clId="{8B845325-FDCD-4421-9BBA-3A637DACA1D6}" dt="2022-12-08T18:10:40.865" v="4346" actId="164"/>
          <ac:spMkLst>
            <pc:docMk/>
            <pc:sldMk cId="3896887593" sldId="327"/>
            <ac:spMk id="47" creationId="{CCEDD800-CB85-AAC2-F328-97D1F6A2AA87}"/>
          </ac:spMkLst>
        </pc:spChg>
        <pc:spChg chg="add mod">
          <ac:chgData name="Sausage Madness" userId="55acea9a82e8fb82" providerId="LiveId" clId="{8B845325-FDCD-4421-9BBA-3A637DACA1D6}" dt="2022-12-08T18:10:44.359" v="4347" actId="164"/>
          <ac:spMkLst>
            <pc:docMk/>
            <pc:sldMk cId="3896887593" sldId="327"/>
            <ac:spMk id="48" creationId="{281A1710-358D-71D7-6C64-00E709EDD59F}"/>
          </ac:spMkLst>
        </pc:spChg>
        <pc:spChg chg="add mod">
          <ac:chgData name="Sausage Madness" userId="55acea9a82e8fb82" providerId="LiveId" clId="{8B845325-FDCD-4421-9BBA-3A637DACA1D6}" dt="2022-12-08T18:10:47.275" v="4348" actId="164"/>
          <ac:spMkLst>
            <pc:docMk/>
            <pc:sldMk cId="3896887593" sldId="327"/>
            <ac:spMk id="49" creationId="{ADCB3C69-9F02-CD40-E2A2-E9749D872D54}"/>
          </ac:spMkLst>
        </pc:spChg>
        <pc:spChg chg="add mod">
          <ac:chgData name="Sausage Madness" userId="55acea9a82e8fb82" providerId="LiveId" clId="{8B845325-FDCD-4421-9BBA-3A637DACA1D6}" dt="2022-12-08T18:10:50.018" v="4349" actId="164"/>
          <ac:spMkLst>
            <pc:docMk/>
            <pc:sldMk cId="3896887593" sldId="327"/>
            <ac:spMk id="50" creationId="{9A4F4C37-1ECB-0AAB-9B3B-BA180CCD6080}"/>
          </ac:spMkLst>
        </pc:spChg>
        <pc:spChg chg="add mod">
          <ac:chgData name="Sausage Madness" userId="55acea9a82e8fb82" providerId="LiveId" clId="{8B845325-FDCD-4421-9BBA-3A637DACA1D6}" dt="2022-12-08T18:09:23.095" v="4314" actId="1076"/>
          <ac:spMkLst>
            <pc:docMk/>
            <pc:sldMk cId="3896887593" sldId="327"/>
            <ac:spMk id="58" creationId="{7EE26FA9-B281-5DA5-FD2D-F8109188F15E}"/>
          </ac:spMkLst>
        </pc:spChg>
        <pc:spChg chg="mod">
          <ac:chgData name="Sausage Madness" userId="55acea9a82e8fb82" providerId="LiveId" clId="{8B845325-FDCD-4421-9BBA-3A637DACA1D6}" dt="2022-12-08T08:57:25.654" v="3960" actId="1076"/>
          <ac:spMkLst>
            <pc:docMk/>
            <pc:sldMk cId="3896887593" sldId="327"/>
            <ac:spMk id="59" creationId="{23587763-4BCB-7E18-0D37-47D1C6EE158B}"/>
          </ac:spMkLst>
        </pc:spChg>
        <pc:grpChg chg="add mod">
          <ac:chgData name="Sausage Madness" userId="55acea9a82e8fb82" providerId="LiveId" clId="{8B845325-FDCD-4421-9BBA-3A637DACA1D6}" dt="2022-12-08T18:10:40.865" v="4346" actId="164"/>
          <ac:grpSpMkLst>
            <pc:docMk/>
            <pc:sldMk cId="3896887593" sldId="327"/>
            <ac:grpSpMk id="60" creationId="{F39443A3-926F-539A-BBC3-22363E3CDA4C}"/>
          </ac:grpSpMkLst>
        </pc:grpChg>
        <pc:grpChg chg="add mod">
          <ac:chgData name="Sausage Madness" userId="55acea9a82e8fb82" providerId="LiveId" clId="{8B845325-FDCD-4421-9BBA-3A637DACA1D6}" dt="2022-12-08T18:10:44.359" v="4347" actId="164"/>
          <ac:grpSpMkLst>
            <pc:docMk/>
            <pc:sldMk cId="3896887593" sldId="327"/>
            <ac:grpSpMk id="61" creationId="{60B0FA42-E528-091B-02F6-EFD7CE0F7085}"/>
          </ac:grpSpMkLst>
        </pc:grpChg>
        <pc:grpChg chg="add mod">
          <ac:chgData name="Sausage Madness" userId="55acea9a82e8fb82" providerId="LiveId" clId="{8B845325-FDCD-4421-9BBA-3A637DACA1D6}" dt="2022-12-08T18:10:47.275" v="4348" actId="164"/>
          <ac:grpSpMkLst>
            <pc:docMk/>
            <pc:sldMk cId="3896887593" sldId="327"/>
            <ac:grpSpMk id="62" creationId="{55956DC1-B81C-DC10-483F-ECDD703DE3D9}"/>
          </ac:grpSpMkLst>
        </pc:grpChg>
        <pc:grpChg chg="add mod">
          <ac:chgData name="Sausage Madness" userId="55acea9a82e8fb82" providerId="LiveId" clId="{8B845325-FDCD-4421-9BBA-3A637DACA1D6}" dt="2022-12-08T18:10:50.018" v="4349" actId="164"/>
          <ac:grpSpMkLst>
            <pc:docMk/>
            <pc:sldMk cId="3896887593" sldId="327"/>
            <ac:grpSpMk id="63" creationId="{6ECAEBC1-2ABD-04CB-FC84-B876D3B828A9}"/>
          </ac:grpSpMkLst>
        </pc:grpChg>
        <pc:grpChg chg="add mod">
          <ac:chgData name="Sausage Madness" userId="55acea9a82e8fb82" providerId="LiveId" clId="{8B845325-FDCD-4421-9BBA-3A637DACA1D6}" dt="2022-12-08T18:10:40.865" v="4346" actId="164"/>
          <ac:grpSpMkLst>
            <pc:docMk/>
            <pc:sldMk cId="3896887593" sldId="327"/>
            <ac:grpSpMk id="64" creationId="{7BCCFC69-7F16-6935-2053-099E614B9E47}"/>
          </ac:grpSpMkLst>
        </pc:grpChg>
        <pc:grpChg chg="add mod">
          <ac:chgData name="Sausage Madness" userId="55acea9a82e8fb82" providerId="LiveId" clId="{8B845325-FDCD-4421-9BBA-3A637DACA1D6}" dt="2022-12-08T18:10:44.359" v="4347" actId="164"/>
          <ac:grpSpMkLst>
            <pc:docMk/>
            <pc:sldMk cId="3896887593" sldId="327"/>
            <ac:grpSpMk id="65" creationId="{B6BB72A6-E4FA-AFB3-5D54-DFB40F8861F1}"/>
          </ac:grpSpMkLst>
        </pc:grpChg>
        <pc:grpChg chg="add mod">
          <ac:chgData name="Sausage Madness" userId="55acea9a82e8fb82" providerId="LiveId" clId="{8B845325-FDCD-4421-9BBA-3A637DACA1D6}" dt="2022-12-08T18:12:41.976" v="4356" actId="164"/>
          <ac:grpSpMkLst>
            <pc:docMk/>
            <pc:sldMk cId="3896887593" sldId="327"/>
            <ac:grpSpMk id="66" creationId="{2B71C5F3-4C6E-1BD9-A154-7454AD5B700E}"/>
          </ac:grpSpMkLst>
        </pc:grpChg>
        <pc:grpChg chg="add mod">
          <ac:chgData name="Sausage Madness" userId="55acea9a82e8fb82" providerId="LiveId" clId="{8B845325-FDCD-4421-9BBA-3A637DACA1D6}" dt="2022-12-08T18:11:11.951" v="4352" actId="164"/>
          <ac:grpSpMkLst>
            <pc:docMk/>
            <pc:sldMk cId="3896887593" sldId="327"/>
            <ac:grpSpMk id="67" creationId="{69AE29ED-A070-960B-C9FD-4735848E35B7}"/>
          </ac:grpSpMkLst>
        </pc:grpChg>
        <pc:grpChg chg="add mod">
          <ac:chgData name="Sausage Madness" userId="55acea9a82e8fb82" providerId="LiveId" clId="{8B845325-FDCD-4421-9BBA-3A637DACA1D6}" dt="2022-12-08T18:11:11.951" v="4352" actId="164"/>
          <ac:grpSpMkLst>
            <pc:docMk/>
            <pc:sldMk cId="3896887593" sldId="327"/>
            <ac:grpSpMk id="68" creationId="{D04A05DA-3C79-43BA-7692-EA30854D5B4E}"/>
          </ac:grpSpMkLst>
        </pc:grpChg>
        <pc:grpChg chg="add mod">
          <ac:chgData name="Sausage Madness" userId="55acea9a82e8fb82" providerId="LiveId" clId="{8B845325-FDCD-4421-9BBA-3A637DACA1D6}" dt="2022-12-08T18:12:41.976" v="4356" actId="164"/>
          <ac:grpSpMkLst>
            <pc:docMk/>
            <pc:sldMk cId="3896887593" sldId="327"/>
            <ac:grpSpMk id="69" creationId="{E7198825-904A-3414-01A4-5863B9855965}"/>
          </ac:grpSpMkLst>
        </pc:grpChg>
        <pc:cxnChg chg="add del mod">
          <ac:chgData name="Sausage Madness" userId="55acea9a82e8fb82" providerId="LiveId" clId="{8B845325-FDCD-4421-9BBA-3A637DACA1D6}" dt="2022-12-07T22:01:53.944" v="2001" actId="478"/>
          <ac:cxnSpMkLst>
            <pc:docMk/>
            <pc:sldMk cId="3896887593" sldId="327"/>
            <ac:cxnSpMk id="14" creationId="{21FBAB76-7A3F-0030-B164-E28A4A030442}"/>
          </ac:cxnSpMkLst>
        </pc:cxnChg>
        <pc:cxnChg chg="add del mod">
          <ac:chgData name="Sausage Madness" userId="55acea9a82e8fb82" providerId="LiveId" clId="{8B845325-FDCD-4421-9BBA-3A637DACA1D6}" dt="2022-12-07T19:22:02.514" v="1946" actId="11529"/>
          <ac:cxnSpMkLst>
            <pc:docMk/>
            <pc:sldMk cId="3896887593" sldId="327"/>
            <ac:cxnSpMk id="16" creationId="{92CACCA9-A439-0226-36E9-ED224D4B85B0}"/>
          </ac:cxnSpMkLst>
        </pc:cxnChg>
        <pc:cxnChg chg="add del mod">
          <ac:chgData name="Sausage Madness" userId="55acea9a82e8fb82" providerId="LiveId" clId="{8B845325-FDCD-4421-9BBA-3A637DACA1D6}" dt="2022-12-07T22:01:54.806" v="2002" actId="478"/>
          <ac:cxnSpMkLst>
            <pc:docMk/>
            <pc:sldMk cId="3896887593" sldId="327"/>
            <ac:cxnSpMk id="18" creationId="{1621E375-2B97-680B-D489-C7C54192F365}"/>
          </ac:cxnSpMkLst>
        </pc:cxnChg>
        <pc:cxnChg chg="add del mod">
          <ac:chgData name="Sausage Madness" userId="55acea9a82e8fb82" providerId="LiveId" clId="{8B845325-FDCD-4421-9BBA-3A637DACA1D6}" dt="2022-12-07T22:01:55.747" v="2003" actId="478"/>
          <ac:cxnSpMkLst>
            <pc:docMk/>
            <pc:sldMk cId="3896887593" sldId="327"/>
            <ac:cxnSpMk id="21" creationId="{631CE0FA-F15F-7BBB-9E3D-760CFA6B165A}"/>
          </ac:cxnSpMkLst>
        </pc:cxnChg>
        <pc:cxnChg chg="add del mod">
          <ac:chgData name="Sausage Madness" userId="55acea9a82e8fb82" providerId="LiveId" clId="{8B845325-FDCD-4421-9BBA-3A637DACA1D6}" dt="2022-12-07T22:01:56.610" v="2004" actId="478"/>
          <ac:cxnSpMkLst>
            <pc:docMk/>
            <pc:sldMk cId="3896887593" sldId="327"/>
            <ac:cxnSpMk id="23" creationId="{FF851E37-D031-C103-5BDF-687004E94196}"/>
          </ac:cxnSpMkLst>
        </pc:cxnChg>
        <pc:cxnChg chg="add mod">
          <ac:chgData name="Sausage Madness" userId="55acea9a82e8fb82" providerId="LiveId" clId="{8B845325-FDCD-4421-9BBA-3A637DACA1D6}" dt="2022-12-08T18:10:19.540" v="4342" actId="164"/>
          <ac:cxnSpMkLst>
            <pc:docMk/>
            <pc:sldMk cId="3896887593" sldId="327"/>
            <ac:cxnSpMk id="25" creationId="{C8074FB3-2180-07D5-C858-4F36221E7D56}"/>
          </ac:cxnSpMkLst>
        </pc:cxnChg>
        <pc:cxnChg chg="add mod">
          <ac:chgData name="Sausage Madness" userId="55acea9a82e8fb82" providerId="LiveId" clId="{8B845325-FDCD-4421-9BBA-3A637DACA1D6}" dt="2022-12-08T18:10:19.540" v="4342" actId="164"/>
          <ac:cxnSpMkLst>
            <pc:docMk/>
            <pc:sldMk cId="3896887593" sldId="327"/>
            <ac:cxnSpMk id="27" creationId="{CF534A9F-A4C6-B468-0290-ECB0B2EEB4EC}"/>
          </ac:cxnSpMkLst>
        </pc:cxnChg>
        <pc:cxnChg chg="add mod">
          <ac:chgData name="Sausage Madness" userId="55acea9a82e8fb82" providerId="LiveId" clId="{8B845325-FDCD-4421-9BBA-3A637DACA1D6}" dt="2022-12-08T18:10:19.540" v="4342" actId="164"/>
          <ac:cxnSpMkLst>
            <pc:docMk/>
            <pc:sldMk cId="3896887593" sldId="327"/>
            <ac:cxnSpMk id="29" creationId="{AC61AAE9-305D-6190-B548-E8EB2A784AA7}"/>
          </ac:cxnSpMkLst>
        </pc:cxnChg>
        <pc:cxnChg chg="add del mod">
          <ac:chgData name="Sausage Madness" userId="55acea9a82e8fb82" providerId="LiveId" clId="{8B845325-FDCD-4421-9BBA-3A637DACA1D6}" dt="2022-12-08T18:10:25.165" v="4343" actId="164"/>
          <ac:cxnSpMkLst>
            <pc:docMk/>
            <pc:sldMk cId="3896887593" sldId="327"/>
            <ac:cxnSpMk id="30" creationId="{76CA198E-B64D-0D32-DAE0-648F9476500D}"/>
          </ac:cxnSpMkLst>
        </pc:cxnChg>
        <pc:cxnChg chg="add mod">
          <ac:chgData name="Sausage Madness" userId="55acea9a82e8fb82" providerId="LiveId" clId="{8B845325-FDCD-4421-9BBA-3A637DACA1D6}" dt="2022-12-08T18:10:25.165" v="4343" actId="164"/>
          <ac:cxnSpMkLst>
            <pc:docMk/>
            <pc:sldMk cId="3896887593" sldId="327"/>
            <ac:cxnSpMk id="31" creationId="{E42F1CEF-0E70-C531-C483-5F8C9929A700}"/>
          </ac:cxnSpMkLst>
        </pc:cxnChg>
        <pc:cxnChg chg="add mod">
          <ac:chgData name="Sausage Madness" userId="55acea9a82e8fb82" providerId="LiveId" clId="{8B845325-FDCD-4421-9BBA-3A637DACA1D6}" dt="2022-12-08T18:10:25.165" v="4343" actId="164"/>
          <ac:cxnSpMkLst>
            <pc:docMk/>
            <pc:sldMk cId="3896887593" sldId="327"/>
            <ac:cxnSpMk id="32" creationId="{46564CD8-B1C8-5D06-555E-6714F3405D03}"/>
          </ac:cxnSpMkLst>
        </pc:cxnChg>
        <pc:cxnChg chg="add mod">
          <ac:chgData name="Sausage Madness" userId="55acea9a82e8fb82" providerId="LiveId" clId="{8B845325-FDCD-4421-9BBA-3A637DACA1D6}" dt="2022-12-08T18:10:29.685" v="4344" actId="164"/>
          <ac:cxnSpMkLst>
            <pc:docMk/>
            <pc:sldMk cId="3896887593" sldId="327"/>
            <ac:cxnSpMk id="33" creationId="{ECACA6A5-55AE-E3BF-B3C4-B8161060498D}"/>
          </ac:cxnSpMkLst>
        </pc:cxnChg>
        <pc:cxnChg chg="add mod">
          <ac:chgData name="Sausage Madness" userId="55acea9a82e8fb82" providerId="LiveId" clId="{8B845325-FDCD-4421-9BBA-3A637DACA1D6}" dt="2022-12-08T18:10:29.685" v="4344" actId="164"/>
          <ac:cxnSpMkLst>
            <pc:docMk/>
            <pc:sldMk cId="3896887593" sldId="327"/>
            <ac:cxnSpMk id="34" creationId="{6148A4BE-23D2-B757-70D1-EA5230C7FE97}"/>
          </ac:cxnSpMkLst>
        </pc:cxnChg>
        <pc:cxnChg chg="add mod">
          <ac:chgData name="Sausage Madness" userId="55acea9a82e8fb82" providerId="LiveId" clId="{8B845325-FDCD-4421-9BBA-3A637DACA1D6}" dt="2022-12-08T18:10:29.685" v="4344" actId="164"/>
          <ac:cxnSpMkLst>
            <pc:docMk/>
            <pc:sldMk cId="3896887593" sldId="327"/>
            <ac:cxnSpMk id="35" creationId="{992F9854-DDE4-496E-B7F4-A0110ABBC2A8}"/>
          </ac:cxnSpMkLst>
        </pc:cxnChg>
        <pc:cxnChg chg="add mod">
          <ac:chgData name="Sausage Madness" userId="55acea9a82e8fb82" providerId="LiveId" clId="{8B845325-FDCD-4421-9BBA-3A637DACA1D6}" dt="2022-12-08T18:10:33.964" v="4345" actId="164"/>
          <ac:cxnSpMkLst>
            <pc:docMk/>
            <pc:sldMk cId="3896887593" sldId="327"/>
            <ac:cxnSpMk id="39" creationId="{F5234EDD-FE0B-04D7-2AB2-E254DDE0006F}"/>
          </ac:cxnSpMkLst>
        </pc:cxnChg>
        <pc:cxnChg chg="add mod">
          <ac:chgData name="Sausage Madness" userId="55acea9a82e8fb82" providerId="LiveId" clId="{8B845325-FDCD-4421-9BBA-3A637DACA1D6}" dt="2022-12-08T18:10:33.964" v="4345" actId="164"/>
          <ac:cxnSpMkLst>
            <pc:docMk/>
            <pc:sldMk cId="3896887593" sldId="327"/>
            <ac:cxnSpMk id="40" creationId="{50E97501-4443-B88C-A5D4-6B34253D88CF}"/>
          </ac:cxnSpMkLst>
        </pc:cxnChg>
        <pc:cxnChg chg="add mod">
          <ac:chgData name="Sausage Madness" userId="55acea9a82e8fb82" providerId="LiveId" clId="{8B845325-FDCD-4421-9BBA-3A637DACA1D6}" dt="2022-12-08T18:10:33.964" v="4345" actId="164"/>
          <ac:cxnSpMkLst>
            <pc:docMk/>
            <pc:sldMk cId="3896887593" sldId="327"/>
            <ac:cxnSpMk id="41" creationId="{E8237F7B-9BA3-0D24-0795-1196FC81D852}"/>
          </ac:cxnSpMkLst>
        </pc:cxnChg>
      </pc:sldChg>
      <pc:sldChg chg="addSp delSp modSp add mod modTransition modNotesTx">
        <pc:chgData name="Sausage Madness" userId="55acea9a82e8fb82" providerId="LiveId" clId="{8B845325-FDCD-4421-9BBA-3A637DACA1D6}" dt="2022-12-08T18:15:43.380" v="4436" actId="1076"/>
        <pc:sldMkLst>
          <pc:docMk/>
          <pc:sldMk cId="703763454" sldId="328"/>
        </pc:sldMkLst>
        <pc:spChg chg="mod">
          <ac:chgData name="Sausage Madness" userId="55acea9a82e8fb82" providerId="LiveId" clId="{8B845325-FDCD-4421-9BBA-3A637DACA1D6}" dt="2022-12-08T08:57:46.610" v="3962" actId="207"/>
          <ac:spMkLst>
            <pc:docMk/>
            <pc:sldMk cId="703763454" sldId="328"/>
            <ac:spMk id="4" creationId="{EAD4E4AB-0D2B-B8DB-986F-74A5BBD92F24}"/>
          </ac:spMkLst>
        </pc:spChg>
        <pc:spChg chg="mod">
          <ac:chgData name="Sausage Madness" userId="55acea9a82e8fb82" providerId="LiveId" clId="{8B845325-FDCD-4421-9BBA-3A637DACA1D6}" dt="2022-12-07T22:12:32.293" v="2211" actId="207"/>
          <ac:spMkLst>
            <pc:docMk/>
            <pc:sldMk cId="703763454" sldId="328"/>
            <ac:spMk id="5" creationId="{DE5F09C2-8543-9041-B078-462ECDC43EC9}"/>
          </ac:spMkLst>
        </pc:spChg>
        <pc:spChg chg="mod">
          <ac:chgData name="Sausage Madness" userId="55acea9a82e8fb82" providerId="LiveId" clId="{8B845325-FDCD-4421-9BBA-3A637DACA1D6}" dt="2022-12-07T22:14:54.208" v="2417" actId="465"/>
          <ac:spMkLst>
            <pc:docMk/>
            <pc:sldMk cId="703763454" sldId="328"/>
            <ac:spMk id="6" creationId="{E712F325-047B-C54E-8A8B-ED332D20BCAD}"/>
          </ac:spMkLst>
        </pc:spChg>
        <pc:spChg chg="mod">
          <ac:chgData name="Sausage Madness" userId="55acea9a82e8fb82" providerId="LiveId" clId="{8B845325-FDCD-4421-9BBA-3A637DACA1D6}" dt="2022-12-07T22:14:35.203" v="2414" actId="1035"/>
          <ac:spMkLst>
            <pc:docMk/>
            <pc:sldMk cId="703763454" sldId="328"/>
            <ac:spMk id="7" creationId="{50854364-3D0D-BA4D-8A5E-53D5BF516C44}"/>
          </ac:spMkLst>
        </pc:spChg>
        <pc:spChg chg="del">
          <ac:chgData name="Sausage Madness" userId="55acea9a82e8fb82" providerId="LiveId" clId="{8B845325-FDCD-4421-9BBA-3A637DACA1D6}" dt="2022-12-07T22:12:08.319" v="2202" actId="478"/>
          <ac:spMkLst>
            <pc:docMk/>
            <pc:sldMk cId="703763454" sldId="328"/>
            <ac:spMk id="8" creationId="{4648902B-ED12-8440-9DAA-90A41A3CAE40}"/>
          </ac:spMkLst>
        </pc:spChg>
        <pc:spChg chg="mod">
          <ac:chgData name="Sausage Madness" userId="55acea9a82e8fb82" providerId="LiveId" clId="{8B845325-FDCD-4421-9BBA-3A637DACA1D6}" dt="2022-12-07T22:15:02.536" v="2438" actId="1036"/>
          <ac:spMkLst>
            <pc:docMk/>
            <pc:sldMk cId="703763454" sldId="328"/>
            <ac:spMk id="10" creationId="{49A876E8-ADE4-1A48-9B8A-EECBB57C42EA}"/>
          </ac:spMkLst>
        </pc:spChg>
        <pc:spChg chg="mod">
          <ac:chgData name="Sausage Madness" userId="55acea9a82e8fb82" providerId="LiveId" clId="{8B845325-FDCD-4421-9BBA-3A637DACA1D6}" dt="2022-12-07T22:14:35.203" v="2414" actId="1035"/>
          <ac:spMkLst>
            <pc:docMk/>
            <pc:sldMk cId="703763454" sldId="328"/>
            <ac:spMk id="11" creationId="{FAA34F68-4D49-4847-A58A-FA1E1B0192D3}"/>
          </ac:spMkLst>
        </pc:spChg>
        <pc:spChg chg="add mod">
          <ac:chgData name="Sausage Madness" userId="55acea9a82e8fb82" providerId="LiveId" clId="{8B845325-FDCD-4421-9BBA-3A637DACA1D6}" dt="2022-12-08T18:15:34.973" v="4435" actId="1076"/>
          <ac:spMkLst>
            <pc:docMk/>
            <pc:sldMk cId="703763454" sldId="328"/>
            <ac:spMk id="12" creationId="{949D1B0A-528D-C32D-064B-0F7CA06C516D}"/>
          </ac:spMkLst>
        </pc:spChg>
        <pc:spChg chg="add mod">
          <ac:chgData name="Sausage Madness" userId="55acea9a82e8fb82" providerId="LiveId" clId="{8B845325-FDCD-4421-9BBA-3A637DACA1D6}" dt="2022-12-08T18:15:34.973" v="4435" actId="1076"/>
          <ac:spMkLst>
            <pc:docMk/>
            <pc:sldMk cId="703763454" sldId="328"/>
            <ac:spMk id="13" creationId="{BF682CAD-9788-4E9A-E493-5A8D4BCB0CCF}"/>
          </ac:spMkLst>
        </pc:spChg>
        <pc:spChg chg="del">
          <ac:chgData name="Sausage Madness" userId="55acea9a82e8fb82" providerId="LiveId" clId="{8B845325-FDCD-4421-9BBA-3A637DACA1D6}" dt="2022-12-07T22:12:48.109" v="2241" actId="478"/>
          <ac:spMkLst>
            <pc:docMk/>
            <pc:sldMk cId="703763454" sldId="328"/>
            <ac:spMk id="25" creationId="{C434E13C-6507-0144-98F9-F55FA477793D}"/>
          </ac:spMkLst>
        </pc:spChg>
        <pc:spChg chg="del mod">
          <ac:chgData name="Sausage Madness" userId="55acea9a82e8fb82" providerId="LiveId" clId="{8B845325-FDCD-4421-9BBA-3A637DACA1D6}" dt="2022-12-08T18:13:26.444" v="4361" actId="478"/>
          <ac:spMkLst>
            <pc:docMk/>
            <pc:sldMk cId="703763454" sldId="328"/>
            <ac:spMk id="26" creationId="{7E0AFDBB-F93A-144A-A19C-B93C340F68BA}"/>
          </ac:spMkLst>
        </pc:spChg>
        <pc:spChg chg="mod">
          <ac:chgData name="Sausage Madness" userId="55acea9a82e8fb82" providerId="LiveId" clId="{8B845325-FDCD-4421-9BBA-3A637DACA1D6}" dt="2022-12-08T18:13:37.704" v="4362" actId="1076"/>
          <ac:spMkLst>
            <pc:docMk/>
            <pc:sldMk cId="703763454" sldId="328"/>
            <ac:spMk id="27" creationId="{DF2F4789-0C16-5340-B757-443E75EBAAF2}"/>
          </ac:spMkLst>
        </pc:spChg>
        <pc:spChg chg="mod">
          <ac:chgData name="Sausage Madness" userId="55acea9a82e8fb82" providerId="LiveId" clId="{8B845325-FDCD-4421-9BBA-3A637DACA1D6}" dt="2022-12-08T18:13:37.704" v="4362" actId="1076"/>
          <ac:spMkLst>
            <pc:docMk/>
            <pc:sldMk cId="703763454" sldId="328"/>
            <ac:spMk id="28" creationId="{53BCA4D8-5CF6-EE4A-9C59-B0AC38D0399A}"/>
          </ac:spMkLst>
        </pc:spChg>
        <pc:spChg chg="mod">
          <ac:chgData name="Sausage Madness" userId="55acea9a82e8fb82" providerId="LiveId" clId="{8B845325-FDCD-4421-9BBA-3A637DACA1D6}" dt="2022-12-08T18:15:43.380" v="4436" actId="1076"/>
          <ac:spMkLst>
            <pc:docMk/>
            <pc:sldMk cId="703763454" sldId="328"/>
            <ac:spMk id="29" creationId="{80444845-825B-0C4A-B27E-AF458D0A7B11}"/>
          </ac:spMkLst>
        </pc:spChg>
        <pc:spChg chg="mod">
          <ac:chgData name="Sausage Madness" userId="55acea9a82e8fb82" providerId="LiveId" clId="{8B845325-FDCD-4421-9BBA-3A637DACA1D6}" dt="2022-12-08T18:15:43.380" v="4436" actId="1076"/>
          <ac:spMkLst>
            <pc:docMk/>
            <pc:sldMk cId="703763454" sldId="328"/>
            <ac:spMk id="30" creationId="{3DB698FF-AB32-8E4F-9D65-E784DDBA3A88}"/>
          </ac:spMkLst>
        </pc:spChg>
        <pc:picChg chg="add mod">
          <ac:chgData name="Sausage Madness" userId="55acea9a82e8fb82" providerId="LiveId" clId="{8B845325-FDCD-4421-9BBA-3A637DACA1D6}" dt="2022-12-07T22:12:16.914" v="2205" actId="1076"/>
          <ac:picMkLst>
            <pc:docMk/>
            <pc:sldMk cId="703763454" sldId="328"/>
            <ac:picMk id="2" creationId="{206E959A-8AE3-C71B-5D29-6917EE06E402}"/>
          </ac:picMkLst>
        </pc:picChg>
      </pc:sldChg>
      <pc:sldChg chg="modSp add mod modTransition">
        <pc:chgData name="Sausage Madness" userId="55acea9a82e8fb82" providerId="LiveId" clId="{8B845325-FDCD-4421-9BBA-3A637DACA1D6}" dt="2022-12-08T08:57:40.986" v="3961" actId="207"/>
        <pc:sldMkLst>
          <pc:docMk/>
          <pc:sldMk cId="728943675" sldId="329"/>
        </pc:sldMkLst>
        <pc:spChg chg="mod">
          <ac:chgData name="Sausage Madness" userId="55acea9a82e8fb82" providerId="LiveId" clId="{8B845325-FDCD-4421-9BBA-3A637DACA1D6}" dt="2022-12-08T08:57:40.986" v="3961" actId="207"/>
          <ac:spMkLst>
            <pc:docMk/>
            <pc:sldMk cId="728943675" sldId="329"/>
            <ac:spMk id="10" creationId="{431A7503-4C43-08C3-7EDF-BF72A003CD7D}"/>
          </ac:spMkLst>
        </pc:spChg>
        <pc:spChg chg="mod">
          <ac:chgData name="Sausage Madness" userId="55acea9a82e8fb82" providerId="LiveId" clId="{8B845325-FDCD-4421-9BBA-3A637DACA1D6}" dt="2022-12-08T06:48:53.814" v="3767" actId="20577"/>
          <ac:spMkLst>
            <pc:docMk/>
            <pc:sldMk cId="728943675" sldId="329"/>
            <ac:spMk id="30" creationId="{05ED9FB9-E322-BBCF-12E6-1F48792F5A60}"/>
          </ac:spMkLst>
        </pc:spChg>
      </pc:sldChg>
      <pc:sldChg chg="modSp add mod modTransition">
        <pc:chgData name="Sausage Madness" userId="55acea9a82e8fb82" providerId="LiveId" clId="{8B845325-FDCD-4421-9BBA-3A637DACA1D6}" dt="2022-12-08T08:57:51.380" v="3963" actId="207"/>
        <pc:sldMkLst>
          <pc:docMk/>
          <pc:sldMk cId="3912274382" sldId="330"/>
        </pc:sldMkLst>
        <pc:spChg chg="mod">
          <ac:chgData name="Sausage Madness" userId="55acea9a82e8fb82" providerId="LiveId" clId="{8B845325-FDCD-4421-9BBA-3A637DACA1D6}" dt="2022-12-07T23:20:09.895" v="2938" actId="1076"/>
          <ac:spMkLst>
            <pc:docMk/>
            <pc:sldMk cId="3912274382" sldId="330"/>
            <ac:spMk id="8" creationId="{3D8D3FD5-79CB-10D7-D488-49562237A63A}"/>
          </ac:spMkLst>
        </pc:spChg>
        <pc:spChg chg="mod">
          <ac:chgData name="Sausage Madness" userId="55acea9a82e8fb82" providerId="LiveId" clId="{8B845325-FDCD-4421-9BBA-3A637DACA1D6}" dt="2022-12-08T08:57:51.380" v="3963" actId="207"/>
          <ac:spMkLst>
            <pc:docMk/>
            <pc:sldMk cId="3912274382" sldId="330"/>
            <ac:spMk id="10" creationId="{A0BCE9CD-687C-D5A1-4DB9-7CDCF3F6812A}"/>
          </ac:spMkLst>
        </pc:spChg>
        <pc:spChg chg="mod">
          <ac:chgData name="Sausage Madness" userId="55acea9a82e8fb82" providerId="LiveId" clId="{8B845325-FDCD-4421-9BBA-3A637DACA1D6}" dt="2022-12-07T23:20:12.953" v="2940" actId="1076"/>
          <ac:spMkLst>
            <pc:docMk/>
            <pc:sldMk cId="3912274382" sldId="330"/>
            <ac:spMk id="18" creationId="{AE3F66D6-3E11-77C7-BCF1-1AFEB2622DAA}"/>
          </ac:spMkLst>
        </pc:spChg>
        <pc:spChg chg="mod">
          <ac:chgData name="Sausage Madness" userId="55acea9a82e8fb82" providerId="LiveId" clId="{8B845325-FDCD-4421-9BBA-3A637DACA1D6}" dt="2022-12-08T06:49:17.275" v="3776" actId="20577"/>
          <ac:spMkLst>
            <pc:docMk/>
            <pc:sldMk cId="3912274382" sldId="330"/>
            <ac:spMk id="30" creationId="{05ED9FB9-E322-BBCF-12E6-1F48792F5A60}"/>
          </ac:spMkLst>
        </pc:spChg>
      </pc:sldChg>
      <pc:sldChg chg="addSp delSp modSp add mod modTransition">
        <pc:chgData name="Sausage Madness" userId="55acea9a82e8fb82" providerId="LiveId" clId="{8B845325-FDCD-4421-9BBA-3A637DACA1D6}" dt="2022-12-08T18:41:55.045" v="4565" actId="1076"/>
        <pc:sldMkLst>
          <pc:docMk/>
          <pc:sldMk cId="689529334" sldId="331"/>
        </pc:sldMkLst>
        <pc:spChg chg="mod">
          <ac:chgData name="Sausage Madness" userId="55acea9a82e8fb82" providerId="LiveId" clId="{8B845325-FDCD-4421-9BBA-3A637DACA1D6}" dt="2022-12-08T18:39:59.326" v="4544" actId="1076"/>
          <ac:spMkLst>
            <pc:docMk/>
            <pc:sldMk cId="689529334" sldId="331"/>
            <ac:spMk id="11" creationId="{A4E2E048-B18C-1747-938B-D49FB2B391B4}"/>
          </ac:spMkLst>
        </pc:spChg>
        <pc:spChg chg="del">
          <ac:chgData name="Sausage Madness" userId="55acea9a82e8fb82" providerId="LiveId" clId="{8B845325-FDCD-4421-9BBA-3A637DACA1D6}" dt="2022-12-07T22:19:18.946" v="2594" actId="478"/>
          <ac:spMkLst>
            <pc:docMk/>
            <pc:sldMk cId="689529334" sldId="331"/>
            <ac:spMk id="17" creationId="{75A25EF1-0AA1-104C-8505-0D020656FEAF}"/>
          </ac:spMkLst>
        </pc:spChg>
        <pc:spChg chg="add del mod">
          <ac:chgData name="Sausage Madness" userId="55acea9a82e8fb82" providerId="LiveId" clId="{8B845325-FDCD-4421-9BBA-3A637DACA1D6}" dt="2022-12-07T23:02:22.234" v="2648"/>
          <ac:spMkLst>
            <pc:docMk/>
            <pc:sldMk cId="689529334" sldId="331"/>
            <ac:spMk id="28" creationId="{301AF32F-A25B-76B6-D699-D62E72C59090}"/>
          </ac:spMkLst>
        </pc:spChg>
        <pc:spChg chg="add mod">
          <ac:chgData name="Sausage Madness" userId="55acea9a82e8fb82" providerId="LiveId" clId="{8B845325-FDCD-4421-9BBA-3A637DACA1D6}" dt="2022-12-08T18:41:34.412" v="4563" actId="403"/>
          <ac:spMkLst>
            <pc:docMk/>
            <pc:sldMk cId="689529334" sldId="331"/>
            <ac:spMk id="29" creationId="{FE4A6243-C251-881F-85F4-5478237B9FDF}"/>
          </ac:spMkLst>
        </pc:spChg>
        <pc:spChg chg="add mod">
          <ac:chgData name="Sausage Madness" userId="55acea9a82e8fb82" providerId="LiveId" clId="{8B845325-FDCD-4421-9BBA-3A637DACA1D6}" dt="2022-12-08T18:41:34.412" v="4563" actId="403"/>
          <ac:spMkLst>
            <pc:docMk/>
            <pc:sldMk cId="689529334" sldId="331"/>
            <ac:spMk id="30" creationId="{E8D07CE9-B004-7EF8-F780-279DEF0B71C3}"/>
          </ac:spMkLst>
        </pc:spChg>
        <pc:spChg chg="add mod">
          <ac:chgData name="Sausage Madness" userId="55acea9a82e8fb82" providerId="LiveId" clId="{8B845325-FDCD-4421-9BBA-3A637DACA1D6}" dt="2022-12-08T18:41:34.412" v="4563" actId="403"/>
          <ac:spMkLst>
            <pc:docMk/>
            <pc:sldMk cId="689529334" sldId="331"/>
            <ac:spMk id="31" creationId="{6234394E-180E-5F4E-A489-A802F853CCBA}"/>
          </ac:spMkLst>
        </pc:spChg>
        <pc:spChg chg="add mod">
          <ac:chgData name="Sausage Madness" userId="55acea9a82e8fb82" providerId="LiveId" clId="{8B845325-FDCD-4421-9BBA-3A637DACA1D6}" dt="2022-12-08T18:41:34.412" v="4563" actId="403"/>
          <ac:spMkLst>
            <pc:docMk/>
            <pc:sldMk cId="689529334" sldId="331"/>
            <ac:spMk id="32" creationId="{DA0D06DC-5E9E-3807-5B07-ACEDC427A298}"/>
          </ac:spMkLst>
        </pc:spChg>
        <pc:spChg chg="add mod">
          <ac:chgData name="Sausage Madness" userId="55acea9a82e8fb82" providerId="LiveId" clId="{8B845325-FDCD-4421-9BBA-3A637DACA1D6}" dt="2022-12-08T18:40:32.068" v="4551" actId="164"/>
          <ac:spMkLst>
            <pc:docMk/>
            <pc:sldMk cId="689529334" sldId="331"/>
            <ac:spMk id="33" creationId="{20F27E67-BBDA-D11F-39FD-A75850142E75}"/>
          </ac:spMkLst>
        </pc:spChg>
        <pc:spChg chg="add mod">
          <ac:chgData name="Sausage Madness" userId="55acea9a82e8fb82" providerId="LiveId" clId="{8B845325-FDCD-4421-9BBA-3A637DACA1D6}" dt="2022-12-08T18:40:32.068" v="4551" actId="164"/>
          <ac:spMkLst>
            <pc:docMk/>
            <pc:sldMk cId="689529334" sldId="331"/>
            <ac:spMk id="38" creationId="{1EDE1C57-7BA0-2A00-CCE1-0F767C6DC5E8}"/>
          </ac:spMkLst>
        </pc:spChg>
        <pc:spChg chg="add mod">
          <ac:chgData name="Sausage Madness" userId="55acea9a82e8fb82" providerId="LiveId" clId="{8B845325-FDCD-4421-9BBA-3A637DACA1D6}" dt="2022-12-08T18:41:12.256" v="4560" actId="121"/>
          <ac:spMkLst>
            <pc:docMk/>
            <pc:sldMk cId="689529334" sldId="331"/>
            <ac:spMk id="46" creationId="{AF2B573B-B772-1E97-D6D8-665B06D0264B}"/>
          </ac:spMkLst>
        </pc:spChg>
        <pc:spChg chg="add mod">
          <ac:chgData name="Sausage Madness" userId="55acea9a82e8fb82" providerId="LiveId" clId="{8B845325-FDCD-4421-9BBA-3A637DACA1D6}" dt="2022-12-08T18:40:32.068" v="4551" actId="164"/>
          <ac:spMkLst>
            <pc:docMk/>
            <pc:sldMk cId="689529334" sldId="331"/>
            <ac:spMk id="48" creationId="{E6B559DC-8790-2B85-E4EA-87F06936FDF7}"/>
          </ac:spMkLst>
        </pc:spChg>
        <pc:spChg chg="add mod">
          <ac:chgData name="Sausage Madness" userId="55acea9a82e8fb82" providerId="LiveId" clId="{8B845325-FDCD-4421-9BBA-3A637DACA1D6}" dt="2022-12-08T18:40:32.068" v="4551" actId="164"/>
          <ac:spMkLst>
            <pc:docMk/>
            <pc:sldMk cId="689529334" sldId="331"/>
            <ac:spMk id="49" creationId="{D9E8DF8B-EAD4-BAAA-6E69-9E7ADF1B6848}"/>
          </ac:spMkLst>
        </pc:spChg>
        <pc:spChg chg="add mod">
          <ac:chgData name="Sausage Madness" userId="55acea9a82e8fb82" providerId="LiveId" clId="{8B845325-FDCD-4421-9BBA-3A637DACA1D6}" dt="2022-12-08T18:41:45.872" v="4564" actId="403"/>
          <ac:spMkLst>
            <pc:docMk/>
            <pc:sldMk cId="689529334" sldId="331"/>
            <ac:spMk id="50" creationId="{F6021F7C-97C1-504E-BEF1-287EE4B56DBE}"/>
          </ac:spMkLst>
        </pc:spChg>
        <pc:spChg chg="add mod">
          <ac:chgData name="Sausage Madness" userId="55acea9a82e8fb82" providerId="LiveId" clId="{8B845325-FDCD-4421-9BBA-3A637DACA1D6}" dt="2022-12-08T18:41:45.872" v="4564" actId="403"/>
          <ac:spMkLst>
            <pc:docMk/>
            <pc:sldMk cId="689529334" sldId="331"/>
            <ac:spMk id="51" creationId="{6D1723C3-6445-1437-B0DC-8BEE322E61DC}"/>
          </ac:spMkLst>
        </pc:spChg>
        <pc:spChg chg="add mod">
          <ac:chgData name="Sausage Madness" userId="55acea9a82e8fb82" providerId="LiveId" clId="{8B845325-FDCD-4421-9BBA-3A637DACA1D6}" dt="2022-12-08T18:41:45.872" v="4564" actId="403"/>
          <ac:spMkLst>
            <pc:docMk/>
            <pc:sldMk cId="689529334" sldId="331"/>
            <ac:spMk id="52" creationId="{2E32EEE5-A77E-6F4E-5BBD-F5B73E569784}"/>
          </ac:spMkLst>
        </pc:spChg>
        <pc:spChg chg="add mod">
          <ac:chgData name="Sausage Madness" userId="55acea9a82e8fb82" providerId="LiveId" clId="{8B845325-FDCD-4421-9BBA-3A637DACA1D6}" dt="2022-12-08T18:41:45.872" v="4564" actId="403"/>
          <ac:spMkLst>
            <pc:docMk/>
            <pc:sldMk cId="689529334" sldId="331"/>
            <ac:spMk id="53" creationId="{139589C2-611C-7DEC-0CD4-6E0ED0A685C3}"/>
          </ac:spMkLst>
        </pc:spChg>
        <pc:spChg chg="add mod">
          <ac:chgData name="Sausage Madness" userId="55acea9a82e8fb82" providerId="LiveId" clId="{8B845325-FDCD-4421-9BBA-3A637DACA1D6}" dt="2022-12-08T18:41:45.872" v="4564" actId="403"/>
          <ac:spMkLst>
            <pc:docMk/>
            <pc:sldMk cId="689529334" sldId="331"/>
            <ac:spMk id="54" creationId="{A4A822B0-C7BC-C36B-33DC-99D7871E7A84}"/>
          </ac:spMkLst>
        </pc:spChg>
        <pc:spChg chg="add mod">
          <ac:chgData name="Sausage Madness" userId="55acea9a82e8fb82" providerId="LiveId" clId="{8B845325-FDCD-4421-9BBA-3A637DACA1D6}" dt="2022-12-08T18:41:45.872" v="4564" actId="403"/>
          <ac:spMkLst>
            <pc:docMk/>
            <pc:sldMk cId="689529334" sldId="331"/>
            <ac:spMk id="55" creationId="{10A6F364-3F10-CEB1-D3C9-FF119855C4BA}"/>
          </ac:spMkLst>
        </pc:spChg>
        <pc:spChg chg="add mod">
          <ac:chgData name="Sausage Madness" userId="55acea9a82e8fb82" providerId="LiveId" clId="{8B845325-FDCD-4421-9BBA-3A637DACA1D6}" dt="2022-12-08T18:41:45.872" v="4564" actId="403"/>
          <ac:spMkLst>
            <pc:docMk/>
            <pc:sldMk cId="689529334" sldId="331"/>
            <ac:spMk id="56" creationId="{5CDA4313-A559-825A-4BB3-3BFB0AA51B14}"/>
          </ac:spMkLst>
        </pc:spChg>
        <pc:spChg chg="add mod">
          <ac:chgData name="Sausage Madness" userId="55acea9a82e8fb82" providerId="LiveId" clId="{8B845325-FDCD-4421-9BBA-3A637DACA1D6}" dt="2022-12-08T18:41:45.872" v="4564" actId="403"/>
          <ac:spMkLst>
            <pc:docMk/>
            <pc:sldMk cId="689529334" sldId="331"/>
            <ac:spMk id="57" creationId="{204E62AD-A249-025F-9280-3558A034744C}"/>
          </ac:spMkLst>
        </pc:spChg>
        <pc:spChg chg="add mod">
          <ac:chgData name="Sausage Madness" userId="55acea9a82e8fb82" providerId="LiveId" clId="{8B845325-FDCD-4421-9BBA-3A637DACA1D6}" dt="2022-12-08T18:41:45.872" v="4564" actId="403"/>
          <ac:spMkLst>
            <pc:docMk/>
            <pc:sldMk cId="689529334" sldId="331"/>
            <ac:spMk id="58" creationId="{50EB069D-1C57-869E-E176-69EAC5C39678}"/>
          </ac:spMkLst>
        </pc:spChg>
        <pc:spChg chg="add mod">
          <ac:chgData name="Sausage Madness" userId="55acea9a82e8fb82" providerId="LiveId" clId="{8B845325-FDCD-4421-9BBA-3A637DACA1D6}" dt="2022-12-08T18:41:45.872" v="4564" actId="403"/>
          <ac:spMkLst>
            <pc:docMk/>
            <pc:sldMk cId="689529334" sldId="331"/>
            <ac:spMk id="59" creationId="{509BB77A-66F9-8750-EE13-ADB18E4E196D}"/>
          </ac:spMkLst>
        </pc:spChg>
        <pc:spChg chg="add del mod">
          <ac:chgData name="Sausage Madness" userId="55acea9a82e8fb82" providerId="LiveId" clId="{8B845325-FDCD-4421-9BBA-3A637DACA1D6}" dt="2022-12-07T23:18:02.948" v="2924" actId="478"/>
          <ac:spMkLst>
            <pc:docMk/>
            <pc:sldMk cId="689529334" sldId="331"/>
            <ac:spMk id="61" creationId="{11A23850-BD36-E83C-CD16-A2A71375B9D0}"/>
          </ac:spMkLst>
        </pc:spChg>
        <pc:spChg chg="add del mod">
          <ac:chgData name="Sausage Madness" userId="55acea9a82e8fb82" providerId="LiveId" clId="{8B845325-FDCD-4421-9BBA-3A637DACA1D6}" dt="2022-12-07T23:18:06.666" v="2928" actId="478"/>
          <ac:spMkLst>
            <pc:docMk/>
            <pc:sldMk cId="689529334" sldId="331"/>
            <ac:spMk id="63" creationId="{69EFD070-E1CA-290A-975C-14D4A0E99906}"/>
          </ac:spMkLst>
        </pc:spChg>
        <pc:spChg chg="add mod ord">
          <ac:chgData name="Sausage Madness" userId="55acea9a82e8fb82" providerId="LiveId" clId="{8B845325-FDCD-4421-9BBA-3A637DACA1D6}" dt="2022-12-07T23:18:46.467" v="2936" actId="167"/>
          <ac:spMkLst>
            <pc:docMk/>
            <pc:sldMk cId="689529334" sldId="331"/>
            <ac:spMk id="64" creationId="{F475837B-C59D-45FC-3084-EAC04F0AE0C7}"/>
          </ac:spMkLst>
        </pc:spChg>
        <pc:spChg chg="add del mod">
          <ac:chgData name="Sausage Madness" userId="55acea9a82e8fb82" providerId="LiveId" clId="{8B845325-FDCD-4421-9BBA-3A637DACA1D6}" dt="2022-12-07T23:18:32.027" v="2932" actId="478"/>
          <ac:spMkLst>
            <pc:docMk/>
            <pc:sldMk cId="689529334" sldId="331"/>
            <ac:spMk id="66" creationId="{BFE3B954-C934-2760-0816-16134D9FA000}"/>
          </ac:spMkLst>
        </pc:spChg>
        <pc:grpChg chg="add mod">
          <ac:chgData name="Sausage Madness" userId="55acea9a82e8fb82" providerId="LiveId" clId="{8B845325-FDCD-4421-9BBA-3A637DACA1D6}" dt="2022-12-08T18:40:23.910" v="4550" actId="164"/>
          <ac:grpSpMkLst>
            <pc:docMk/>
            <pc:sldMk cId="689529334" sldId="331"/>
            <ac:grpSpMk id="3" creationId="{EE287EFA-103A-224E-AC2E-3E1147AC7786}"/>
          </ac:grpSpMkLst>
        </pc:grpChg>
        <pc:grpChg chg="add mod">
          <ac:chgData name="Sausage Madness" userId="55acea9a82e8fb82" providerId="LiveId" clId="{8B845325-FDCD-4421-9BBA-3A637DACA1D6}" dt="2022-12-08T18:40:23.489" v="4549" actId="164"/>
          <ac:grpSpMkLst>
            <pc:docMk/>
            <pc:sldMk cId="689529334" sldId="331"/>
            <ac:grpSpMk id="4" creationId="{7159F470-DF51-F19F-21DF-127C27BE1DBD}"/>
          </ac:grpSpMkLst>
        </pc:grpChg>
        <pc:grpChg chg="add mod">
          <ac:chgData name="Sausage Madness" userId="55acea9a82e8fb82" providerId="LiveId" clId="{8B845325-FDCD-4421-9BBA-3A637DACA1D6}" dt="2022-12-08T18:40:38.560" v="4552" actId="164"/>
          <ac:grpSpMkLst>
            <pc:docMk/>
            <pc:sldMk cId="689529334" sldId="331"/>
            <ac:grpSpMk id="7" creationId="{B38139D7-B75C-5446-789C-5D8F341BB64F}"/>
          </ac:grpSpMkLst>
        </pc:grpChg>
        <pc:grpChg chg="add mod">
          <ac:chgData name="Sausage Madness" userId="55acea9a82e8fb82" providerId="LiveId" clId="{8B845325-FDCD-4421-9BBA-3A637DACA1D6}" dt="2022-12-08T18:41:55.045" v="4565" actId="1076"/>
          <ac:grpSpMkLst>
            <pc:docMk/>
            <pc:sldMk cId="689529334" sldId="331"/>
            <ac:grpSpMk id="15" creationId="{2E4EF9D8-4AF2-97E8-A936-EE4748FAEC46}"/>
          </ac:grpSpMkLst>
        </pc:grpChg>
        <pc:graphicFrameChg chg="add del mod modGraphic">
          <ac:chgData name="Sausage Madness" userId="55acea9a82e8fb82" providerId="LiveId" clId="{8B845325-FDCD-4421-9BBA-3A637DACA1D6}" dt="2022-12-07T23:13:47.157" v="2920" actId="478"/>
          <ac:graphicFrameMkLst>
            <pc:docMk/>
            <pc:sldMk cId="689529334" sldId="331"/>
            <ac:graphicFrameMk id="2" creationId="{1EC4C88E-8914-0F0C-1211-BBB688AC193C}"/>
          </ac:graphicFrameMkLst>
        </pc:graphicFrameChg>
        <pc:graphicFrameChg chg="del">
          <ac:chgData name="Sausage Madness" userId="55acea9a82e8fb82" providerId="LiveId" clId="{8B845325-FDCD-4421-9BBA-3A637DACA1D6}" dt="2022-12-07T22:19:17.414" v="2593" actId="478"/>
          <ac:graphicFrameMkLst>
            <pc:docMk/>
            <pc:sldMk cId="689529334" sldId="331"/>
            <ac:graphicFrameMk id="16" creationId="{34E25574-28B7-994E-B42E-817E2A3D0A32}"/>
          </ac:graphicFrameMkLst>
        </pc:graphicFrameChg>
        <pc:picChg chg="add del mod">
          <ac:chgData name="Sausage Madness" userId="55acea9a82e8fb82" providerId="LiveId" clId="{8B845325-FDCD-4421-9BBA-3A637DACA1D6}" dt="2022-12-07T23:18:30.977" v="2931" actId="478"/>
          <ac:picMkLst>
            <pc:docMk/>
            <pc:sldMk cId="689529334" sldId="331"/>
            <ac:picMk id="4" creationId="{05013601-1E89-2042-81F8-8A65A4613BEF}"/>
          </ac:picMkLst>
        </pc:picChg>
        <pc:picChg chg="add del mod">
          <ac:chgData name="Sausage Madness" userId="55acea9a82e8fb82" providerId="LiveId" clId="{8B845325-FDCD-4421-9BBA-3A637DACA1D6}" dt="2022-12-07T23:23:43.851" v="2947" actId="478"/>
          <ac:picMkLst>
            <pc:docMk/>
            <pc:sldMk cId="689529334" sldId="331"/>
            <ac:picMk id="68" creationId="{8B35F81C-1745-06E7-F7A2-02943DA59081}"/>
          </ac:picMkLst>
        </pc:picChg>
        <pc:picChg chg="add mod">
          <ac:chgData name="Sausage Madness" userId="55acea9a82e8fb82" providerId="LiveId" clId="{8B845325-FDCD-4421-9BBA-3A637DACA1D6}" dt="2022-12-07T23:23:52.583" v="2951" actId="1076"/>
          <ac:picMkLst>
            <pc:docMk/>
            <pc:sldMk cId="689529334" sldId="331"/>
            <ac:picMk id="70" creationId="{1A2180CE-9EC5-FFA8-F9E3-164BF0657852}"/>
          </ac:picMkLst>
        </pc:picChg>
        <pc:cxnChg chg="add mod">
          <ac:chgData name="Sausage Madness" userId="55acea9a82e8fb82" providerId="LiveId" clId="{8B845325-FDCD-4421-9BBA-3A637DACA1D6}" dt="2022-12-08T18:40:38.560" v="4552" actId="164"/>
          <ac:cxnSpMkLst>
            <pc:docMk/>
            <pc:sldMk cId="689529334" sldId="331"/>
            <ac:cxnSpMk id="5" creationId="{96B63CF8-774B-6747-997C-C5E81C6A37CE}"/>
          </ac:cxnSpMkLst>
        </pc:cxnChg>
        <pc:cxnChg chg="add mod">
          <ac:chgData name="Sausage Madness" userId="55acea9a82e8fb82" providerId="LiveId" clId="{8B845325-FDCD-4421-9BBA-3A637DACA1D6}" dt="2022-12-08T18:40:38.560" v="4552" actId="164"/>
          <ac:cxnSpMkLst>
            <pc:docMk/>
            <pc:sldMk cId="689529334" sldId="331"/>
            <ac:cxnSpMk id="6" creationId="{442D1714-5389-0476-5025-29F9D32B9773}"/>
          </ac:cxnSpMkLst>
        </pc:cxnChg>
        <pc:cxnChg chg="add mod">
          <ac:chgData name="Sausage Madness" userId="55acea9a82e8fb82" providerId="LiveId" clId="{8B845325-FDCD-4421-9BBA-3A637DACA1D6}" dt="2022-12-07T23:14:04.211" v="2922" actId="1076"/>
          <ac:cxnSpMkLst>
            <pc:docMk/>
            <pc:sldMk cId="689529334" sldId="331"/>
            <ac:cxnSpMk id="8" creationId="{59C94A28-3815-2AE3-AA79-FFB1A6F00075}"/>
          </ac:cxnSpMkLst>
        </pc:cxnChg>
        <pc:cxnChg chg="add mod">
          <ac:chgData name="Sausage Madness" userId="55acea9a82e8fb82" providerId="LiveId" clId="{8B845325-FDCD-4421-9BBA-3A637DACA1D6}" dt="2022-12-08T18:40:38.560" v="4552" actId="164"/>
          <ac:cxnSpMkLst>
            <pc:docMk/>
            <pc:sldMk cId="689529334" sldId="331"/>
            <ac:cxnSpMk id="9" creationId="{1FF6FCF9-6A12-E660-0054-73C9A85B18EB}"/>
          </ac:cxnSpMkLst>
        </pc:cxnChg>
        <pc:cxnChg chg="add mod">
          <ac:chgData name="Sausage Madness" userId="55acea9a82e8fb82" providerId="LiveId" clId="{8B845325-FDCD-4421-9BBA-3A637DACA1D6}" dt="2022-12-08T18:40:38.560" v="4552" actId="164"/>
          <ac:cxnSpMkLst>
            <pc:docMk/>
            <pc:sldMk cId="689529334" sldId="331"/>
            <ac:cxnSpMk id="12" creationId="{66E46F48-4622-C9AA-9349-0894E59A8DC5}"/>
          </ac:cxnSpMkLst>
        </pc:cxnChg>
        <pc:cxnChg chg="add mod">
          <ac:chgData name="Sausage Madness" userId="55acea9a82e8fb82" providerId="LiveId" clId="{8B845325-FDCD-4421-9BBA-3A637DACA1D6}" dt="2022-12-08T18:40:38.560" v="4552" actId="164"/>
          <ac:cxnSpMkLst>
            <pc:docMk/>
            <pc:sldMk cId="689529334" sldId="331"/>
            <ac:cxnSpMk id="13" creationId="{08DD51E9-042F-866B-7747-5A33E0ABD5C4}"/>
          </ac:cxnSpMkLst>
        </pc:cxnChg>
        <pc:cxnChg chg="add del mod">
          <ac:chgData name="Sausage Madness" userId="55acea9a82e8fb82" providerId="LiveId" clId="{8B845325-FDCD-4421-9BBA-3A637DACA1D6}" dt="2022-12-08T18:40:57.011" v="4556" actId="478"/>
          <ac:cxnSpMkLst>
            <pc:docMk/>
            <pc:sldMk cId="689529334" sldId="331"/>
            <ac:cxnSpMk id="14" creationId="{EC4E29EA-0B7F-C700-6ECF-2C1772442030}"/>
          </ac:cxnSpMkLst>
        </pc:cxnChg>
        <pc:cxnChg chg="add mod">
          <ac:chgData name="Sausage Madness" userId="55acea9a82e8fb82" providerId="LiveId" clId="{8B845325-FDCD-4421-9BBA-3A637DACA1D6}" dt="2022-12-08T18:40:32.068" v="4551" actId="164"/>
          <ac:cxnSpMkLst>
            <pc:docMk/>
            <pc:sldMk cId="689529334" sldId="331"/>
            <ac:cxnSpMk id="40" creationId="{B410CA6F-F535-C460-634E-D62AF917F49E}"/>
          </ac:cxnSpMkLst>
        </pc:cxnChg>
        <pc:cxnChg chg="add mod">
          <ac:chgData name="Sausage Madness" userId="55acea9a82e8fb82" providerId="LiveId" clId="{8B845325-FDCD-4421-9BBA-3A637DACA1D6}" dt="2022-12-08T18:40:32.068" v="4551" actId="164"/>
          <ac:cxnSpMkLst>
            <pc:docMk/>
            <pc:sldMk cId="689529334" sldId="331"/>
            <ac:cxnSpMk id="41" creationId="{91BCB16D-A9E8-8044-D7E2-D258E2E869E8}"/>
          </ac:cxnSpMkLst>
        </pc:cxnChg>
        <pc:cxnChg chg="add mod">
          <ac:chgData name="Sausage Madness" userId="55acea9a82e8fb82" providerId="LiveId" clId="{8B845325-FDCD-4421-9BBA-3A637DACA1D6}" dt="2022-12-08T18:40:32.068" v="4551" actId="164"/>
          <ac:cxnSpMkLst>
            <pc:docMk/>
            <pc:sldMk cId="689529334" sldId="331"/>
            <ac:cxnSpMk id="42" creationId="{5CF33DAE-CC0D-D511-1285-5693635787A3}"/>
          </ac:cxnSpMkLst>
        </pc:cxnChg>
        <pc:cxnChg chg="add mod">
          <ac:chgData name="Sausage Madness" userId="55acea9a82e8fb82" providerId="LiveId" clId="{8B845325-FDCD-4421-9BBA-3A637DACA1D6}" dt="2022-12-08T18:40:32.068" v="4551" actId="164"/>
          <ac:cxnSpMkLst>
            <pc:docMk/>
            <pc:sldMk cId="689529334" sldId="331"/>
            <ac:cxnSpMk id="44" creationId="{4B455899-0358-D591-3EDF-AC68E1B0F152}"/>
          </ac:cxnSpMkLst>
        </pc:cxnChg>
        <pc:cxnChg chg="add del mod">
          <ac:chgData name="Sausage Madness" userId="55acea9a82e8fb82" providerId="LiveId" clId="{8B845325-FDCD-4421-9BBA-3A637DACA1D6}" dt="2022-12-07T23:07:21.587" v="2771"/>
          <ac:cxnSpMkLst>
            <pc:docMk/>
            <pc:sldMk cId="689529334" sldId="331"/>
            <ac:cxnSpMk id="47" creationId="{9C1C2F6C-21EE-004D-DDAA-CBBBA1BDBEF6}"/>
          </ac:cxnSpMkLst>
        </pc:cxnChg>
      </pc:sldChg>
      <pc:sldChg chg="modSp add mod modTransition">
        <pc:chgData name="Sausage Madness" userId="55acea9a82e8fb82" providerId="LiveId" clId="{8B845325-FDCD-4421-9BBA-3A637DACA1D6}" dt="2022-12-08T08:57:57.428" v="3964" actId="207"/>
        <pc:sldMkLst>
          <pc:docMk/>
          <pc:sldMk cId="2696468232" sldId="332"/>
        </pc:sldMkLst>
        <pc:spChg chg="mod">
          <ac:chgData name="Sausage Madness" userId="55acea9a82e8fb82" providerId="LiveId" clId="{8B845325-FDCD-4421-9BBA-3A637DACA1D6}" dt="2022-12-08T08:57:57.428" v="3964" actId="207"/>
          <ac:spMkLst>
            <pc:docMk/>
            <pc:sldMk cId="2696468232" sldId="332"/>
            <ac:spMk id="10" creationId="{60FA27E0-7317-7D6B-4D61-16A7FF2F0976}"/>
          </ac:spMkLst>
        </pc:spChg>
        <pc:spChg chg="mod">
          <ac:chgData name="Sausage Madness" userId="55acea9a82e8fb82" providerId="LiveId" clId="{8B845325-FDCD-4421-9BBA-3A637DACA1D6}" dt="2022-12-08T06:49:22.403" v="3784" actId="20577"/>
          <ac:spMkLst>
            <pc:docMk/>
            <pc:sldMk cId="2696468232" sldId="332"/>
            <ac:spMk id="30" creationId="{05ED9FB9-E322-BBCF-12E6-1F48792F5A60}"/>
          </ac:spMkLst>
        </pc:spChg>
      </pc:sldChg>
      <pc:sldChg chg="addSp delSp modSp new mod modTransition modClrScheme modAnim chgLayout">
        <pc:chgData name="Sausage Madness" userId="55acea9a82e8fb82" providerId="LiveId" clId="{8B845325-FDCD-4421-9BBA-3A637DACA1D6}" dt="2022-12-08T18:19:43.200" v="4483"/>
        <pc:sldMkLst>
          <pc:docMk/>
          <pc:sldMk cId="2756158447" sldId="333"/>
        </pc:sldMkLst>
        <pc:spChg chg="del mod ord">
          <ac:chgData name="Sausage Madness" userId="55acea9a82e8fb82" providerId="LiveId" clId="{8B845325-FDCD-4421-9BBA-3A637DACA1D6}" dt="2022-12-07T23:26:20.589" v="2980" actId="700"/>
          <ac:spMkLst>
            <pc:docMk/>
            <pc:sldMk cId="2756158447" sldId="333"/>
            <ac:spMk id="2" creationId="{D4A7F631-C6A2-4AD6-F243-35BC840D0E26}"/>
          </ac:spMkLst>
        </pc:spChg>
        <pc:spChg chg="add del mod ord">
          <ac:chgData name="Sausage Madness" userId="55acea9a82e8fb82" providerId="LiveId" clId="{8B845325-FDCD-4421-9BBA-3A637DACA1D6}" dt="2022-12-07T23:26:21.421" v="2981" actId="478"/>
          <ac:spMkLst>
            <pc:docMk/>
            <pc:sldMk cId="2756158447" sldId="333"/>
            <ac:spMk id="3" creationId="{1CC6539D-4C61-FD68-2D4D-2C8AB0F3366A}"/>
          </ac:spMkLst>
        </pc:spChg>
        <pc:spChg chg="add mod">
          <ac:chgData name="Sausage Madness" userId="55acea9a82e8fb82" providerId="LiveId" clId="{8B845325-FDCD-4421-9BBA-3A637DACA1D6}" dt="2022-12-08T18:16:05.700" v="4437" actId="164"/>
          <ac:spMkLst>
            <pc:docMk/>
            <pc:sldMk cId="2756158447" sldId="333"/>
            <ac:spMk id="7" creationId="{97B595D7-A0C0-02D4-B0BD-B24E5F082058}"/>
          </ac:spMkLst>
        </pc:spChg>
        <pc:spChg chg="add mod">
          <ac:chgData name="Sausage Madness" userId="55acea9a82e8fb82" providerId="LiveId" clId="{8B845325-FDCD-4421-9BBA-3A637DACA1D6}" dt="2022-12-08T18:16:07.771" v="4438" actId="164"/>
          <ac:spMkLst>
            <pc:docMk/>
            <pc:sldMk cId="2756158447" sldId="333"/>
            <ac:spMk id="8" creationId="{45B5283E-CE90-4522-BF55-4753619BA6D6}"/>
          </ac:spMkLst>
        </pc:spChg>
        <pc:spChg chg="add mod">
          <ac:chgData name="Sausage Madness" userId="55acea9a82e8fb82" providerId="LiveId" clId="{8B845325-FDCD-4421-9BBA-3A637DACA1D6}" dt="2022-12-08T18:16:09.355" v="4439" actId="164"/>
          <ac:spMkLst>
            <pc:docMk/>
            <pc:sldMk cId="2756158447" sldId="333"/>
            <ac:spMk id="9" creationId="{CF093685-AE46-280B-D47C-DDEBAAF61AA5}"/>
          </ac:spMkLst>
        </pc:spChg>
        <pc:spChg chg="add mod">
          <ac:chgData name="Sausage Madness" userId="55acea9a82e8fb82" providerId="LiveId" clId="{8B845325-FDCD-4421-9BBA-3A637DACA1D6}" dt="2022-12-08T18:16:10.923" v="4440" actId="164"/>
          <ac:spMkLst>
            <pc:docMk/>
            <pc:sldMk cId="2756158447" sldId="333"/>
            <ac:spMk id="10" creationId="{4F998E05-4CB6-D41A-BC9E-082D8E54ECAF}"/>
          </ac:spMkLst>
        </pc:spChg>
        <pc:spChg chg="add mod">
          <ac:chgData name="Sausage Madness" userId="55acea9a82e8fb82" providerId="LiveId" clId="{8B845325-FDCD-4421-9BBA-3A637DACA1D6}" dt="2022-12-08T18:16:12.571" v="4441" actId="164"/>
          <ac:spMkLst>
            <pc:docMk/>
            <pc:sldMk cId="2756158447" sldId="333"/>
            <ac:spMk id="11" creationId="{843BFAD1-9BC8-CE82-7811-CA915A0FA10F}"/>
          </ac:spMkLst>
        </pc:spChg>
        <pc:spChg chg="add mod">
          <ac:chgData name="Sausage Madness" userId="55acea9a82e8fb82" providerId="LiveId" clId="{8B845325-FDCD-4421-9BBA-3A637DACA1D6}" dt="2022-12-08T18:16:14.531" v="4442" actId="164"/>
          <ac:spMkLst>
            <pc:docMk/>
            <pc:sldMk cId="2756158447" sldId="333"/>
            <ac:spMk id="12" creationId="{179152D5-41CD-B29B-2A1F-74F2E9DA7205}"/>
          </ac:spMkLst>
        </pc:spChg>
        <pc:spChg chg="add mod">
          <ac:chgData name="Sausage Madness" userId="55acea9a82e8fb82" providerId="LiveId" clId="{8B845325-FDCD-4421-9BBA-3A637DACA1D6}" dt="2022-12-08T18:16:17.605" v="4443" actId="164"/>
          <ac:spMkLst>
            <pc:docMk/>
            <pc:sldMk cId="2756158447" sldId="333"/>
            <ac:spMk id="13" creationId="{0FAB90DF-CD4F-B878-C931-21F7FAA714EF}"/>
          </ac:spMkLst>
        </pc:spChg>
        <pc:spChg chg="add mod">
          <ac:chgData name="Sausage Madness" userId="55acea9a82e8fb82" providerId="LiveId" clId="{8B845325-FDCD-4421-9BBA-3A637DACA1D6}" dt="2022-12-08T18:16:05.700" v="4437" actId="164"/>
          <ac:spMkLst>
            <pc:docMk/>
            <pc:sldMk cId="2756158447" sldId="333"/>
            <ac:spMk id="14" creationId="{C6E6E808-6DD7-AB7B-F336-57DB42C46F5B}"/>
          </ac:spMkLst>
        </pc:spChg>
        <pc:spChg chg="add mod">
          <ac:chgData name="Sausage Madness" userId="55acea9a82e8fb82" providerId="LiveId" clId="{8B845325-FDCD-4421-9BBA-3A637DACA1D6}" dt="2022-12-08T18:16:07.771" v="4438" actId="164"/>
          <ac:spMkLst>
            <pc:docMk/>
            <pc:sldMk cId="2756158447" sldId="333"/>
            <ac:spMk id="15" creationId="{2A9A3634-6EDB-E5A8-E206-4B49440C035F}"/>
          </ac:spMkLst>
        </pc:spChg>
        <pc:spChg chg="add mod">
          <ac:chgData name="Sausage Madness" userId="55acea9a82e8fb82" providerId="LiveId" clId="{8B845325-FDCD-4421-9BBA-3A637DACA1D6}" dt="2022-12-08T18:16:09.355" v="4439" actId="164"/>
          <ac:spMkLst>
            <pc:docMk/>
            <pc:sldMk cId="2756158447" sldId="333"/>
            <ac:spMk id="16" creationId="{EDC1E275-E806-E0D8-0D84-3A1B4EA3CDDC}"/>
          </ac:spMkLst>
        </pc:spChg>
        <pc:spChg chg="add mod">
          <ac:chgData name="Sausage Madness" userId="55acea9a82e8fb82" providerId="LiveId" clId="{8B845325-FDCD-4421-9BBA-3A637DACA1D6}" dt="2022-12-08T18:16:10.923" v="4440" actId="164"/>
          <ac:spMkLst>
            <pc:docMk/>
            <pc:sldMk cId="2756158447" sldId="333"/>
            <ac:spMk id="17" creationId="{B2FD899B-EA25-6AED-369E-902D02299025}"/>
          </ac:spMkLst>
        </pc:spChg>
        <pc:spChg chg="add mod">
          <ac:chgData name="Sausage Madness" userId="55acea9a82e8fb82" providerId="LiveId" clId="{8B845325-FDCD-4421-9BBA-3A637DACA1D6}" dt="2022-12-08T18:16:12.571" v="4441" actId="164"/>
          <ac:spMkLst>
            <pc:docMk/>
            <pc:sldMk cId="2756158447" sldId="333"/>
            <ac:spMk id="18" creationId="{78F9EEF5-554C-DC25-986A-49C7896DC42D}"/>
          </ac:spMkLst>
        </pc:spChg>
        <pc:spChg chg="add mod">
          <ac:chgData name="Sausage Madness" userId="55acea9a82e8fb82" providerId="LiveId" clId="{8B845325-FDCD-4421-9BBA-3A637DACA1D6}" dt="2022-12-08T18:16:14.531" v="4442" actId="164"/>
          <ac:spMkLst>
            <pc:docMk/>
            <pc:sldMk cId="2756158447" sldId="333"/>
            <ac:spMk id="19" creationId="{A599825E-2CB7-D277-D925-74B05E957DE0}"/>
          </ac:spMkLst>
        </pc:spChg>
        <pc:spChg chg="add mod">
          <ac:chgData name="Sausage Madness" userId="55acea9a82e8fb82" providerId="LiveId" clId="{8B845325-FDCD-4421-9BBA-3A637DACA1D6}" dt="2022-12-08T18:16:17.605" v="4443" actId="164"/>
          <ac:spMkLst>
            <pc:docMk/>
            <pc:sldMk cId="2756158447" sldId="333"/>
            <ac:spMk id="20" creationId="{98E38393-2011-27FB-05E7-61B5FE042E76}"/>
          </ac:spMkLst>
        </pc:spChg>
        <pc:spChg chg="add mod ord">
          <ac:chgData name="Sausage Madness" userId="55acea9a82e8fb82" providerId="LiveId" clId="{8B845325-FDCD-4421-9BBA-3A637DACA1D6}" dt="2022-12-08T08:58:48.386" v="3979" actId="1076"/>
          <ac:spMkLst>
            <pc:docMk/>
            <pc:sldMk cId="2756158447" sldId="333"/>
            <ac:spMk id="21" creationId="{3A0FE7CB-CF81-179C-0D3C-1697E1DCB099}"/>
          </ac:spMkLst>
        </pc:spChg>
        <pc:spChg chg="add mod">
          <ac:chgData name="Sausage Madness" userId="55acea9a82e8fb82" providerId="LiveId" clId="{8B845325-FDCD-4421-9BBA-3A637DACA1D6}" dt="2022-12-08T04:08:00.434" v="3102" actId="1076"/>
          <ac:spMkLst>
            <pc:docMk/>
            <pc:sldMk cId="2756158447" sldId="333"/>
            <ac:spMk id="22" creationId="{9177F13E-D939-8716-C833-D8209D6D5B3E}"/>
          </ac:spMkLst>
        </pc:spChg>
        <pc:spChg chg="add mod">
          <ac:chgData name="Sausage Madness" userId="55acea9a82e8fb82" providerId="LiveId" clId="{8B845325-FDCD-4421-9BBA-3A637DACA1D6}" dt="2022-12-08T18:18:32.426" v="4468" actId="164"/>
          <ac:spMkLst>
            <pc:docMk/>
            <pc:sldMk cId="2756158447" sldId="333"/>
            <ac:spMk id="37" creationId="{B0E6D229-DB4E-0A30-A7E8-E583DB4E1365}"/>
          </ac:spMkLst>
        </pc:spChg>
        <pc:spChg chg="add mod">
          <ac:chgData name="Sausage Madness" userId="55acea9a82e8fb82" providerId="LiveId" clId="{8B845325-FDCD-4421-9BBA-3A637DACA1D6}" dt="2022-12-08T18:18:36.801" v="4469" actId="164"/>
          <ac:spMkLst>
            <pc:docMk/>
            <pc:sldMk cId="2756158447" sldId="333"/>
            <ac:spMk id="38" creationId="{9EEAE446-3BE7-ACDE-7FA6-3C21986D4778}"/>
          </ac:spMkLst>
        </pc:spChg>
        <pc:spChg chg="add mod">
          <ac:chgData name="Sausage Madness" userId="55acea9a82e8fb82" providerId="LiveId" clId="{8B845325-FDCD-4421-9BBA-3A637DACA1D6}" dt="2022-12-08T18:18:41.326" v="4470" actId="164"/>
          <ac:spMkLst>
            <pc:docMk/>
            <pc:sldMk cId="2756158447" sldId="333"/>
            <ac:spMk id="52" creationId="{021C64E8-6C58-FA3B-FFA2-7E5286F2CA41}"/>
          </ac:spMkLst>
        </pc:spChg>
        <pc:spChg chg="add mod">
          <ac:chgData name="Sausage Madness" userId="55acea9a82e8fb82" providerId="LiveId" clId="{8B845325-FDCD-4421-9BBA-3A637DACA1D6}" dt="2022-12-08T18:19:06.177" v="4476" actId="164"/>
          <ac:spMkLst>
            <pc:docMk/>
            <pc:sldMk cId="2756158447" sldId="333"/>
            <ac:spMk id="53" creationId="{B7AAA1EB-506E-03D3-A1FB-3A188E2D220E}"/>
          </ac:spMkLst>
        </pc:spChg>
        <pc:spChg chg="add mod">
          <ac:chgData name="Sausage Madness" userId="55acea9a82e8fb82" providerId="LiveId" clId="{8B845325-FDCD-4421-9BBA-3A637DACA1D6}" dt="2022-12-08T18:19:06.177" v="4476" actId="164"/>
          <ac:spMkLst>
            <pc:docMk/>
            <pc:sldMk cId="2756158447" sldId="333"/>
            <ac:spMk id="54" creationId="{A9AD255D-0B67-FEC2-1278-7071AE08B74C}"/>
          </ac:spMkLst>
        </pc:spChg>
        <pc:spChg chg="add del mod">
          <ac:chgData name="Sausage Madness" userId="55acea9a82e8fb82" providerId="LiveId" clId="{8B845325-FDCD-4421-9BBA-3A637DACA1D6}" dt="2022-12-08T04:24:37.479" v="3311" actId="478"/>
          <ac:spMkLst>
            <pc:docMk/>
            <pc:sldMk cId="2756158447" sldId="333"/>
            <ac:spMk id="55" creationId="{226A4120-2292-5D91-D88D-84917739118A}"/>
          </ac:spMkLst>
        </pc:spChg>
        <pc:spChg chg="add mod">
          <ac:chgData name="Sausage Madness" userId="55acea9a82e8fb82" providerId="LiveId" clId="{8B845325-FDCD-4421-9BBA-3A637DACA1D6}" dt="2022-12-08T04:24:43.589" v="3314" actId="14100"/>
          <ac:spMkLst>
            <pc:docMk/>
            <pc:sldMk cId="2756158447" sldId="333"/>
            <ac:spMk id="56" creationId="{5861AA08-75E3-F9D7-822F-F4CE283B760B}"/>
          </ac:spMkLst>
        </pc:spChg>
        <pc:spChg chg="add mod">
          <ac:chgData name="Sausage Madness" userId="55acea9a82e8fb82" providerId="LiveId" clId="{8B845325-FDCD-4421-9BBA-3A637DACA1D6}" dt="2022-12-08T08:58:45.415" v="3975" actId="571"/>
          <ac:spMkLst>
            <pc:docMk/>
            <pc:sldMk cId="2756158447" sldId="333"/>
            <ac:spMk id="57" creationId="{BA3CF19C-286F-FE70-3FD2-4C1FF8994B73}"/>
          </ac:spMkLst>
        </pc:spChg>
        <pc:grpChg chg="add mod">
          <ac:chgData name="Sausage Madness" userId="55acea9a82e8fb82" providerId="LiveId" clId="{8B845325-FDCD-4421-9BBA-3A637DACA1D6}" dt="2022-12-08T18:16:05.700" v="4437" actId="164"/>
          <ac:grpSpMkLst>
            <pc:docMk/>
            <pc:sldMk cId="2756158447" sldId="333"/>
            <ac:grpSpMk id="58" creationId="{96B46890-EBCF-375A-9A34-D865F4E1D6EA}"/>
          </ac:grpSpMkLst>
        </pc:grpChg>
        <pc:grpChg chg="add mod">
          <ac:chgData name="Sausage Madness" userId="55acea9a82e8fb82" providerId="LiveId" clId="{8B845325-FDCD-4421-9BBA-3A637DACA1D6}" dt="2022-12-08T18:16:07.771" v="4438" actId="164"/>
          <ac:grpSpMkLst>
            <pc:docMk/>
            <pc:sldMk cId="2756158447" sldId="333"/>
            <ac:grpSpMk id="59" creationId="{3465263B-E115-9F7B-5451-FA605DBB75CC}"/>
          </ac:grpSpMkLst>
        </pc:grpChg>
        <pc:grpChg chg="add mod">
          <ac:chgData name="Sausage Madness" userId="55acea9a82e8fb82" providerId="LiveId" clId="{8B845325-FDCD-4421-9BBA-3A637DACA1D6}" dt="2022-12-08T18:16:09.355" v="4439" actId="164"/>
          <ac:grpSpMkLst>
            <pc:docMk/>
            <pc:sldMk cId="2756158447" sldId="333"/>
            <ac:grpSpMk id="60" creationId="{8787B87A-55F2-06B6-A559-55FAD104EDF1}"/>
          </ac:grpSpMkLst>
        </pc:grpChg>
        <pc:grpChg chg="add mod">
          <ac:chgData name="Sausage Madness" userId="55acea9a82e8fb82" providerId="LiveId" clId="{8B845325-FDCD-4421-9BBA-3A637DACA1D6}" dt="2022-12-08T18:16:10.923" v="4440" actId="164"/>
          <ac:grpSpMkLst>
            <pc:docMk/>
            <pc:sldMk cId="2756158447" sldId="333"/>
            <ac:grpSpMk id="61" creationId="{5F37185C-2CBC-F0A1-A0AA-88527C6E9CD2}"/>
          </ac:grpSpMkLst>
        </pc:grpChg>
        <pc:grpChg chg="add mod">
          <ac:chgData name="Sausage Madness" userId="55acea9a82e8fb82" providerId="LiveId" clId="{8B845325-FDCD-4421-9BBA-3A637DACA1D6}" dt="2022-12-08T18:16:12.571" v="4441" actId="164"/>
          <ac:grpSpMkLst>
            <pc:docMk/>
            <pc:sldMk cId="2756158447" sldId="333"/>
            <ac:grpSpMk id="62" creationId="{1FD6D28E-67BE-6028-81F4-B218294CB10F}"/>
          </ac:grpSpMkLst>
        </pc:grpChg>
        <pc:grpChg chg="add mod">
          <ac:chgData name="Sausage Madness" userId="55acea9a82e8fb82" providerId="LiveId" clId="{8B845325-FDCD-4421-9BBA-3A637DACA1D6}" dt="2022-12-08T18:16:14.531" v="4442" actId="164"/>
          <ac:grpSpMkLst>
            <pc:docMk/>
            <pc:sldMk cId="2756158447" sldId="333"/>
            <ac:grpSpMk id="63" creationId="{89B7289B-0BE2-6E8D-8947-B89AFC7E5E65}"/>
          </ac:grpSpMkLst>
        </pc:grpChg>
        <pc:grpChg chg="add mod">
          <ac:chgData name="Sausage Madness" userId="55acea9a82e8fb82" providerId="LiveId" clId="{8B845325-FDCD-4421-9BBA-3A637DACA1D6}" dt="2022-12-08T18:16:17.605" v="4443" actId="164"/>
          <ac:grpSpMkLst>
            <pc:docMk/>
            <pc:sldMk cId="2756158447" sldId="333"/>
            <ac:grpSpMk id="64" creationId="{900A592A-369C-8EC3-3271-A2A82D8D09F5}"/>
          </ac:grpSpMkLst>
        </pc:grpChg>
        <pc:grpChg chg="add mod">
          <ac:chgData name="Sausage Madness" userId="55acea9a82e8fb82" providerId="LiveId" clId="{8B845325-FDCD-4421-9BBA-3A637DACA1D6}" dt="2022-12-08T18:18:32.426" v="4468" actId="164"/>
          <ac:grpSpMkLst>
            <pc:docMk/>
            <pc:sldMk cId="2756158447" sldId="333"/>
            <ac:grpSpMk id="83" creationId="{5C40314F-16C7-AA50-8A31-A9B5385D9D21}"/>
          </ac:grpSpMkLst>
        </pc:grpChg>
        <pc:grpChg chg="add mod">
          <ac:chgData name="Sausage Madness" userId="55acea9a82e8fb82" providerId="LiveId" clId="{8B845325-FDCD-4421-9BBA-3A637DACA1D6}" dt="2022-12-08T18:18:36.801" v="4469" actId="164"/>
          <ac:grpSpMkLst>
            <pc:docMk/>
            <pc:sldMk cId="2756158447" sldId="333"/>
            <ac:grpSpMk id="84" creationId="{23C8293E-5E46-6F57-D51C-F55B6F025C17}"/>
          </ac:grpSpMkLst>
        </pc:grpChg>
        <pc:grpChg chg="add mod">
          <ac:chgData name="Sausage Madness" userId="55acea9a82e8fb82" providerId="LiveId" clId="{8B845325-FDCD-4421-9BBA-3A637DACA1D6}" dt="2022-12-08T18:18:41.326" v="4470" actId="164"/>
          <ac:grpSpMkLst>
            <pc:docMk/>
            <pc:sldMk cId="2756158447" sldId="333"/>
            <ac:grpSpMk id="85" creationId="{58747816-D0A0-C4DB-1AC2-99403D15A52C}"/>
          </ac:grpSpMkLst>
        </pc:grpChg>
        <pc:grpChg chg="add mod">
          <ac:chgData name="Sausage Madness" userId="55acea9a82e8fb82" providerId="LiveId" clId="{8B845325-FDCD-4421-9BBA-3A637DACA1D6}" dt="2022-12-08T18:19:06.177" v="4476" actId="164"/>
          <ac:grpSpMkLst>
            <pc:docMk/>
            <pc:sldMk cId="2756158447" sldId="333"/>
            <ac:grpSpMk id="86" creationId="{C03553FE-0A7F-7E49-3ACE-1C6DCC573585}"/>
          </ac:grpSpMkLst>
        </pc:grpChg>
        <pc:cxnChg chg="add mod">
          <ac:chgData name="Sausage Madness" userId="55acea9a82e8fb82" providerId="LiveId" clId="{8B845325-FDCD-4421-9BBA-3A637DACA1D6}" dt="2022-12-08T18:18:32.426" v="4468" actId="164"/>
          <ac:cxnSpMkLst>
            <pc:docMk/>
            <pc:sldMk cId="2756158447" sldId="333"/>
            <ac:cxnSpMk id="24" creationId="{5E49EA98-E8F4-0728-DD44-507C03145EF7}"/>
          </ac:cxnSpMkLst>
        </pc:cxnChg>
        <pc:cxnChg chg="add mod">
          <ac:chgData name="Sausage Madness" userId="55acea9a82e8fb82" providerId="LiveId" clId="{8B845325-FDCD-4421-9BBA-3A637DACA1D6}" dt="2022-12-08T18:18:32.426" v="4468" actId="164"/>
          <ac:cxnSpMkLst>
            <pc:docMk/>
            <pc:sldMk cId="2756158447" sldId="333"/>
            <ac:cxnSpMk id="26" creationId="{4C08D7A4-C9F8-85AA-A09D-5CD16305EDA7}"/>
          </ac:cxnSpMkLst>
        </pc:cxnChg>
        <pc:cxnChg chg="add mod">
          <ac:chgData name="Sausage Madness" userId="55acea9a82e8fb82" providerId="LiveId" clId="{8B845325-FDCD-4421-9BBA-3A637DACA1D6}" dt="2022-12-08T18:18:32.426" v="4468" actId="164"/>
          <ac:cxnSpMkLst>
            <pc:docMk/>
            <pc:sldMk cId="2756158447" sldId="333"/>
            <ac:cxnSpMk id="28" creationId="{FC7D0E7D-C855-37BD-82AE-FB5C41515BC2}"/>
          </ac:cxnSpMkLst>
        </pc:cxnChg>
        <pc:cxnChg chg="add mod">
          <ac:chgData name="Sausage Madness" userId="55acea9a82e8fb82" providerId="LiveId" clId="{8B845325-FDCD-4421-9BBA-3A637DACA1D6}" dt="2022-12-08T18:18:41.326" v="4470" actId="164"/>
          <ac:cxnSpMkLst>
            <pc:docMk/>
            <pc:sldMk cId="2756158447" sldId="333"/>
            <ac:cxnSpMk id="29" creationId="{5EDDDB4F-896E-AEEB-F7D4-8D948F2B9B56}"/>
          </ac:cxnSpMkLst>
        </pc:cxnChg>
        <pc:cxnChg chg="add mod">
          <ac:chgData name="Sausage Madness" userId="55acea9a82e8fb82" providerId="LiveId" clId="{8B845325-FDCD-4421-9BBA-3A637DACA1D6}" dt="2022-12-08T18:18:41.326" v="4470" actId="164"/>
          <ac:cxnSpMkLst>
            <pc:docMk/>
            <pc:sldMk cId="2756158447" sldId="333"/>
            <ac:cxnSpMk id="30" creationId="{564A55CA-709B-1842-26D9-8CA38C9C93E1}"/>
          </ac:cxnSpMkLst>
        </pc:cxnChg>
        <pc:cxnChg chg="add mod">
          <ac:chgData name="Sausage Madness" userId="55acea9a82e8fb82" providerId="LiveId" clId="{8B845325-FDCD-4421-9BBA-3A637DACA1D6}" dt="2022-12-08T18:18:41.326" v="4470" actId="164"/>
          <ac:cxnSpMkLst>
            <pc:docMk/>
            <pc:sldMk cId="2756158447" sldId="333"/>
            <ac:cxnSpMk id="31" creationId="{EB6C7417-974A-3071-CF38-87A0FC158477}"/>
          </ac:cxnSpMkLst>
        </pc:cxnChg>
        <pc:cxnChg chg="add mod">
          <ac:chgData name="Sausage Madness" userId="55acea9a82e8fb82" providerId="LiveId" clId="{8B845325-FDCD-4421-9BBA-3A637DACA1D6}" dt="2022-12-08T18:18:36.801" v="4469" actId="164"/>
          <ac:cxnSpMkLst>
            <pc:docMk/>
            <pc:sldMk cId="2756158447" sldId="333"/>
            <ac:cxnSpMk id="33" creationId="{C6E5FB15-F5E1-73F0-ACF6-BCE55CE5D185}"/>
          </ac:cxnSpMkLst>
        </pc:cxnChg>
        <pc:cxnChg chg="add mod">
          <ac:chgData name="Sausage Madness" userId="55acea9a82e8fb82" providerId="LiveId" clId="{8B845325-FDCD-4421-9BBA-3A637DACA1D6}" dt="2022-12-08T18:18:36.801" v="4469" actId="164"/>
          <ac:cxnSpMkLst>
            <pc:docMk/>
            <pc:sldMk cId="2756158447" sldId="333"/>
            <ac:cxnSpMk id="34" creationId="{DC8C7259-2FDA-54B9-F1AD-BC0AC44BCAF8}"/>
          </ac:cxnSpMkLst>
        </pc:cxnChg>
        <pc:cxnChg chg="add mod">
          <ac:chgData name="Sausage Madness" userId="55acea9a82e8fb82" providerId="LiveId" clId="{8B845325-FDCD-4421-9BBA-3A637DACA1D6}" dt="2022-12-08T18:18:36.801" v="4469" actId="164"/>
          <ac:cxnSpMkLst>
            <pc:docMk/>
            <pc:sldMk cId="2756158447" sldId="333"/>
            <ac:cxnSpMk id="35" creationId="{7417463C-60E2-1E90-2766-C1C76AE7C26E}"/>
          </ac:cxnSpMkLst>
        </pc:cxnChg>
        <pc:cxnChg chg="add del">
          <ac:chgData name="Sausage Madness" userId="55acea9a82e8fb82" providerId="LiveId" clId="{8B845325-FDCD-4421-9BBA-3A637DACA1D6}" dt="2022-12-08T18:17:20.155" v="4455" actId="11529"/>
          <ac:cxnSpMkLst>
            <pc:docMk/>
            <pc:sldMk cId="2756158447" sldId="333"/>
            <ac:cxnSpMk id="70" creationId="{DE2AEA7C-5603-D523-8F64-FA03848357AB}"/>
          </ac:cxnSpMkLst>
        </pc:cxnChg>
      </pc:sldChg>
      <pc:sldChg chg="modSp mod modTransition">
        <pc:chgData name="Sausage Madness" userId="55acea9a82e8fb82" providerId="LiveId" clId="{8B845325-FDCD-4421-9BBA-3A637DACA1D6}" dt="2022-12-08T08:59:01.740" v="3981" actId="207"/>
        <pc:sldMkLst>
          <pc:docMk/>
          <pc:sldMk cId="4186016241" sldId="334"/>
        </pc:sldMkLst>
        <pc:spChg chg="mod">
          <ac:chgData name="Sausage Madness" userId="55acea9a82e8fb82" providerId="LiveId" clId="{8B845325-FDCD-4421-9BBA-3A637DACA1D6}" dt="2022-12-08T08:59:01.740" v="3981" actId="207"/>
          <ac:spMkLst>
            <pc:docMk/>
            <pc:sldMk cId="4186016241" sldId="334"/>
            <ac:spMk id="10" creationId="{106B227C-8921-6594-CCE6-892BF67E0911}"/>
          </ac:spMkLst>
        </pc:spChg>
        <pc:spChg chg="mod">
          <ac:chgData name="Sausage Madness" userId="55acea9a82e8fb82" providerId="LiveId" clId="{8B845325-FDCD-4421-9BBA-3A637DACA1D6}" dt="2022-12-08T06:49:43.354" v="3799" actId="1076"/>
          <ac:spMkLst>
            <pc:docMk/>
            <pc:sldMk cId="4186016241" sldId="334"/>
            <ac:spMk id="30" creationId="{05ED9FB9-E322-BBCF-12E6-1F48792F5A60}"/>
          </ac:spMkLst>
        </pc:spChg>
      </pc:sldChg>
      <pc:sldChg chg="addSp delSp modSp mod modTransition modClrScheme modAnim chgLayout">
        <pc:chgData name="Sausage Madness" userId="55acea9a82e8fb82" providerId="LiveId" clId="{8B845325-FDCD-4421-9BBA-3A637DACA1D6}" dt="2022-12-08T18:42:57.718" v="4566" actId="14100"/>
        <pc:sldMkLst>
          <pc:docMk/>
          <pc:sldMk cId="2037518178" sldId="335"/>
        </pc:sldMkLst>
        <pc:spChg chg="add del mod">
          <ac:chgData name="Sausage Madness" userId="55acea9a82e8fb82" providerId="LiveId" clId="{8B845325-FDCD-4421-9BBA-3A637DACA1D6}" dt="2022-12-08T04:55:25.395" v="3428" actId="478"/>
          <ac:spMkLst>
            <pc:docMk/>
            <pc:sldMk cId="2037518178" sldId="335"/>
            <ac:spMk id="2" creationId="{637967EA-A45B-1048-6B4A-D6FF5E2AA5CA}"/>
          </ac:spMkLst>
        </pc:spChg>
        <pc:spChg chg="add del mod">
          <ac:chgData name="Sausage Madness" userId="55acea9a82e8fb82" providerId="LiveId" clId="{8B845325-FDCD-4421-9BBA-3A637DACA1D6}" dt="2022-12-08T04:41:59.677" v="3325" actId="478"/>
          <ac:spMkLst>
            <pc:docMk/>
            <pc:sldMk cId="2037518178" sldId="335"/>
            <ac:spMk id="4" creationId="{C761DDDB-9712-B149-D70E-3F0FF9107066}"/>
          </ac:spMkLst>
        </pc:spChg>
        <pc:spChg chg="add del mod">
          <ac:chgData name="Sausage Madness" userId="55acea9a82e8fb82" providerId="LiveId" clId="{8B845325-FDCD-4421-9BBA-3A637DACA1D6}" dt="2022-12-08T04:59:37.799" v="3452" actId="478"/>
          <ac:spMkLst>
            <pc:docMk/>
            <pc:sldMk cId="2037518178" sldId="335"/>
            <ac:spMk id="5" creationId="{DEA25B1F-F405-9AFC-289E-1F3BEC050B61}"/>
          </ac:spMkLst>
        </pc:spChg>
        <pc:spChg chg="add del mod">
          <ac:chgData name="Sausage Madness" userId="55acea9a82e8fb82" providerId="LiveId" clId="{8B845325-FDCD-4421-9BBA-3A637DACA1D6}" dt="2022-12-08T04:59:37.799" v="3452" actId="478"/>
          <ac:spMkLst>
            <pc:docMk/>
            <pc:sldMk cId="2037518178" sldId="335"/>
            <ac:spMk id="6" creationId="{EDBF256A-364D-FFFA-E462-DC993BDCE144}"/>
          </ac:spMkLst>
        </pc:spChg>
        <pc:spChg chg="add del mod">
          <ac:chgData name="Sausage Madness" userId="55acea9a82e8fb82" providerId="LiveId" clId="{8B845325-FDCD-4421-9BBA-3A637DACA1D6}" dt="2022-12-08T04:59:37.799" v="3452" actId="478"/>
          <ac:spMkLst>
            <pc:docMk/>
            <pc:sldMk cId="2037518178" sldId="335"/>
            <ac:spMk id="14" creationId="{6ED6C201-0893-EE26-1F6C-0B1B5CBAD8D7}"/>
          </ac:spMkLst>
        </pc:spChg>
        <pc:spChg chg="add del mod">
          <ac:chgData name="Sausage Madness" userId="55acea9a82e8fb82" providerId="LiveId" clId="{8B845325-FDCD-4421-9BBA-3A637DACA1D6}" dt="2022-12-08T04:59:37.799" v="3452" actId="478"/>
          <ac:spMkLst>
            <pc:docMk/>
            <pc:sldMk cId="2037518178" sldId="335"/>
            <ac:spMk id="15" creationId="{2A2572B6-274A-D901-9724-29ADADCE48D2}"/>
          </ac:spMkLst>
        </pc:spChg>
        <pc:spChg chg="add del mod">
          <ac:chgData name="Sausage Madness" userId="55acea9a82e8fb82" providerId="LiveId" clId="{8B845325-FDCD-4421-9BBA-3A637DACA1D6}" dt="2022-12-08T04:59:37.799" v="3452" actId="478"/>
          <ac:spMkLst>
            <pc:docMk/>
            <pc:sldMk cId="2037518178" sldId="335"/>
            <ac:spMk id="16" creationId="{6493A67A-D759-57FD-5008-4AC0AAFFA143}"/>
          </ac:spMkLst>
        </pc:spChg>
        <pc:spChg chg="add del mod">
          <ac:chgData name="Sausage Madness" userId="55acea9a82e8fb82" providerId="LiveId" clId="{8B845325-FDCD-4421-9BBA-3A637DACA1D6}" dt="2022-12-08T04:59:37.799" v="3452" actId="478"/>
          <ac:spMkLst>
            <pc:docMk/>
            <pc:sldMk cId="2037518178" sldId="335"/>
            <ac:spMk id="17" creationId="{7DB5993C-2EEE-ED07-707E-709CBF03C4D6}"/>
          </ac:spMkLst>
        </pc:spChg>
        <pc:spChg chg="add del mod">
          <ac:chgData name="Sausage Madness" userId="55acea9a82e8fb82" providerId="LiveId" clId="{8B845325-FDCD-4421-9BBA-3A637DACA1D6}" dt="2022-12-08T04:59:37.799" v="3452" actId="478"/>
          <ac:spMkLst>
            <pc:docMk/>
            <pc:sldMk cId="2037518178" sldId="335"/>
            <ac:spMk id="18" creationId="{55FEF99F-95A3-0860-ABBA-56ED39296A88}"/>
          </ac:spMkLst>
        </pc:spChg>
        <pc:spChg chg="add del mod">
          <ac:chgData name="Sausage Madness" userId="55acea9a82e8fb82" providerId="LiveId" clId="{8B845325-FDCD-4421-9BBA-3A637DACA1D6}" dt="2022-12-08T04:59:37.799" v="3452" actId="478"/>
          <ac:spMkLst>
            <pc:docMk/>
            <pc:sldMk cId="2037518178" sldId="335"/>
            <ac:spMk id="19" creationId="{7E45737C-E61D-E0E2-D015-2BD91B15B587}"/>
          </ac:spMkLst>
        </pc:spChg>
        <pc:spChg chg="add del mod ord">
          <ac:chgData name="Sausage Madness" userId="55acea9a82e8fb82" providerId="LiveId" clId="{8B845325-FDCD-4421-9BBA-3A637DACA1D6}" dt="2022-12-08T04:50:40.384" v="3395" actId="478"/>
          <ac:spMkLst>
            <pc:docMk/>
            <pc:sldMk cId="2037518178" sldId="335"/>
            <ac:spMk id="20" creationId="{886F6339-669C-2061-B5A2-33F68A80C359}"/>
          </ac:spMkLst>
        </pc:spChg>
        <pc:spChg chg="add del mod ord">
          <ac:chgData name="Sausage Madness" userId="55acea9a82e8fb82" providerId="LiveId" clId="{8B845325-FDCD-4421-9BBA-3A637DACA1D6}" dt="2022-12-08T04:55:49.997" v="3432" actId="478"/>
          <ac:spMkLst>
            <pc:docMk/>
            <pc:sldMk cId="2037518178" sldId="335"/>
            <ac:spMk id="21" creationId="{91363A28-3232-257F-71DC-A127E6F3FFC2}"/>
          </ac:spMkLst>
        </pc:spChg>
        <pc:spChg chg="add mod">
          <ac:chgData name="Sausage Madness" userId="55acea9a82e8fb82" providerId="LiveId" clId="{8B845325-FDCD-4421-9BBA-3A637DACA1D6}" dt="2022-12-08T04:57:38.329" v="3433"/>
          <ac:spMkLst>
            <pc:docMk/>
            <pc:sldMk cId="2037518178" sldId="335"/>
            <ac:spMk id="22" creationId="{A6B525D0-B766-A61D-A62E-B32BBA511767}"/>
          </ac:spMkLst>
        </pc:spChg>
        <pc:spChg chg="add mod">
          <ac:chgData name="Sausage Madness" userId="55acea9a82e8fb82" providerId="LiveId" clId="{8B845325-FDCD-4421-9BBA-3A637DACA1D6}" dt="2022-12-08T04:57:38.329" v="3433"/>
          <ac:spMkLst>
            <pc:docMk/>
            <pc:sldMk cId="2037518178" sldId="335"/>
            <ac:spMk id="23" creationId="{D22C41B3-4566-1B7E-8BFB-95B222110805}"/>
          </ac:spMkLst>
        </pc:spChg>
        <pc:spChg chg="add mod">
          <ac:chgData name="Sausage Madness" userId="55acea9a82e8fb82" providerId="LiveId" clId="{8B845325-FDCD-4421-9BBA-3A637DACA1D6}" dt="2022-12-08T04:57:38.329" v="3433"/>
          <ac:spMkLst>
            <pc:docMk/>
            <pc:sldMk cId="2037518178" sldId="335"/>
            <ac:spMk id="24" creationId="{30F63149-94AC-86C4-A6C4-6EF27654877D}"/>
          </ac:spMkLst>
        </pc:spChg>
        <pc:spChg chg="add mod ord">
          <ac:chgData name="Sausage Madness" userId="55acea9a82e8fb82" providerId="LiveId" clId="{8B845325-FDCD-4421-9BBA-3A637DACA1D6}" dt="2022-12-08T18:20:32.900" v="4489" actId="1076"/>
          <ac:spMkLst>
            <pc:docMk/>
            <pc:sldMk cId="2037518178" sldId="335"/>
            <ac:spMk id="25" creationId="{1ABC4B86-C8FE-EC7D-070D-359F67ED1697}"/>
          </ac:spMkLst>
        </pc:spChg>
        <pc:spChg chg="add mod">
          <ac:chgData name="Sausage Madness" userId="55acea9a82e8fb82" providerId="LiveId" clId="{8B845325-FDCD-4421-9BBA-3A637DACA1D6}" dt="2022-12-08T04:58:37.094" v="3441"/>
          <ac:spMkLst>
            <pc:docMk/>
            <pc:sldMk cId="2037518178" sldId="335"/>
            <ac:spMk id="26" creationId="{2A42D174-EB2B-16AF-74A0-7843C66E4BB3}"/>
          </ac:spMkLst>
        </pc:spChg>
        <pc:spChg chg="add mod">
          <ac:chgData name="Sausage Madness" userId="55acea9a82e8fb82" providerId="LiveId" clId="{8B845325-FDCD-4421-9BBA-3A637DACA1D6}" dt="2022-12-08T04:58:37.094" v="3441"/>
          <ac:spMkLst>
            <pc:docMk/>
            <pc:sldMk cId="2037518178" sldId="335"/>
            <ac:spMk id="27" creationId="{5399DE36-1322-F510-D242-AEF609EDCFFF}"/>
          </ac:spMkLst>
        </pc:spChg>
        <pc:spChg chg="add mod">
          <ac:chgData name="Sausage Madness" userId="55acea9a82e8fb82" providerId="LiveId" clId="{8B845325-FDCD-4421-9BBA-3A637DACA1D6}" dt="2022-12-08T04:58:37.094" v="3441"/>
          <ac:spMkLst>
            <pc:docMk/>
            <pc:sldMk cId="2037518178" sldId="335"/>
            <ac:spMk id="28" creationId="{F76ADC04-D115-9667-5751-66D3F293B0E3}"/>
          </ac:spMkLst>
        </pc:spChg>
        <pc:spChg chg="add mod">
          <ac:chgData name="Sausage Madness" userId="55acea9a82e8fb82" providerId="LiveId" clId="{8B845325-FDCD-4421-9BBA-3A637DACA1D6}" dt="2022-12-08T04:58:37.094" v="3441"/>
          <ac:spMkLst>
            <pc:docMk/>
            <pc:sldMk cId="2037518178" sldId="335"/>
            <ac:spMk id="29" creationId="{46D4D88C-C7B0-02F8-7E4F-24565210FF8B}"/>
          </ac:spMkLst>
        </pc:spChg>
        <pc:spChg chg="add mod ord">
          <ac:chgData name="Sausage Madness" userId="55acea9a82e8fb82" providerId="LiveId" clId="{8B845325-FDCD-4421-9BBA-3A637DACA1D6}" dt="2022-12-08T04:59:13.047" v="3449" actId="207"/>
          <ac:spMkLst>
            <pc:docMk/>
            <pc:sldMk cId="2037518178" sldId="335"/>
            <ac:spMk id="30" creationId="{E7DAA0F3-844F-B119-71AB-92F0CEA0F91F}"/>
          </ac:spMkLst>
        </pc:spChg>
        <pc:spChg chg="add mod">
          <ac:chgData name="Sausage Madness" userId="55acea9a82e8fb82" providerId="LiveId" clId="{8B845325-FDCD-4421-9BBA-3A637DACA1D6}" dt="2022-12-08T18:42:57.718" v="4566" actId="14100"/>
          <ac:spMkLst>
            <pc:docMk/>
            <pc:sldMk cId="2037518178" sldId="335"/>
            <ac:spMk id="31" creationId="{D7E537F3-4719-3BBE-B61F-A3DF9DEE5036}"/>
          </ac:spMkLst>
        </pc:spChg>
        <pc:spChg chg="add mod">
          <ac:chgData name="Sausage Madness" userId="55acea9a82e8fb82" providerId="LiveId" clId="{8B845325-FDCD-4421-9BBA-3A637DACA1D6}" dt="2022-12-08T18:21:01.878" v="4498" actId="1076"/>
          <ac:spMkLst>
            <pc:docMk/>
            <pc:sldMk cId="2037518178" sldId="335"/>
            <ac:spMk id="32" creationId="{B996413A-3C0A-AD02-D0C6-2439E91C184C}"/>
          </ac:spMkLst>
        </pc:spChg>
        <pc:spChg chg="mod">
          <ac:chgData name="Sausage Madness" userId="55acea9a82e8fb82" providerId="LiveId" clId="{8B845325-FDCD-4421-9BBA-3A637DACA1D6}" dt="2022-12-08T08:58:54.354" v="3980" actId="1076"/>
          <ac:spMkLst>
            <pc:docMk/>
            <pc:sldMk cId="2037518178" sldId="335"/>
            <ac:spMk id="33" creationId="{1C19EBF2-0ECA-167A-80D4-52D490241F98}"/>
          </ac:spMkLst>
        </pc:spChg>
        <pc:picChg chg="add mod">
          <ac:chgData name="Sausage Madness" userId="55acea9a82e8fb82" providerId="LiveId" clId="{8B845325-FDCD-4421-9BBA-3A637DACA1D6}" dt="2022-12-08T05:03:35.760" v="3494" actId="1076"/>
          <ac:picMkLst>
            <pc:docMk/>
            <pc:sldMk cId="2037518178" sldId="335"/>
            <ac:picMk id="9218" creationId="{7EF12E62-EB12-495D-1A35-B668E5E12311}"/>
          </ac:picMkLst>
        </pc:picChg>
      </pc:sldChg>
      <pc:sldChg chg="modSp mod modTransition modAnim">
        <pc:chgData name="Sausage Madness" userId="55acea9a82e8fb82" providerId="LiveId" clId="{8B845325-FDCD-4421-9BBA-3A637DACA1D6}" dt="2022-12-08T18:21:36.007" v="4500"/>
        <pc:sldMkLst>
          <pc:docMk/>
          <pc:sldMk cId="844151325" sldId="336"/>
        </pc:sldMkLst>
        <pc:spChg chg="mod">
          <ac:chgData name="Sausage Madness" userId="55acea9a82e8fb82" providerId="LiveId" clId="{8B845325-FDCD-4421-9BBA-3A637DACA1D6}" dt="2022-12-08T08:59:07.495" v="3982" actId="1076"/>
          <ac:spMkLst>
            <pc:docMk/>
            <pc:sldMk cId="844151325" sldId="336"/>
            <ac:spMk id="4" creationId="{8D19C75F-9A44-A870-F5EB-526FB0F6C394}"/>
          </ac:spMkLst>
        </pc:spChg>
      </pc:sldChg>
      <pc:sldChg chg="modSp mod modTransition">
        <pc:chgData name="Sausage Madness" userId="55acea9a82e8fb82" providerId="LiveId" clId="{8B845325-FDCD-4421-9BBA-3A637DACA1D6}" dt="2022-12-08T08:59:12.028" v="3983" actId="1076"/>
        <pc:sldMkLst>
          <pc:docMk/>
          <pc:sldMk cId="2756020353" sldId="337"/>
        </pc:sldMkLst>
        <pc:spChg chg="mod">
          <ac:chgData name="Sausage Madness" userId="55acea9a82e8fb82" providerId="LiveId" clId="{8B845325-FDCD-4421-9BBA-3A637DACA1D6}" dt="2022-12-08T08:59:12.028" v="3983" actId="1076"/>
          <ac:spMkLst>
            <pc:docMk/>
            <pc:sldMk cId="2756020353" sldId="337"/>
            <ac:spMk id="3" creationId="{6E3241A1-FF74-0046-D18B-B34444FBAD5F}"/>
          </ac:spMkLst>
        </pc:spChg>
      </pc:sldChg>
      <pc:sldChg chg="addSp delSp modSp mod modTransition modAnim">
        <pc:chgData name="Sausage Madness" userId="55acea9a82e8fb82" providerId="LiveId" clId="{8B845325-FDCD-4421-9BBA-3A637DACA1D6}" dt="2022-12-08T21:03:59.293" v="4802" actId="1076"/>
        <pc:sldMkLst>
          <pc:docMk/>
          <pc:sldMk cId="2009187591" sldId="338"/>
        </pc:sldMkLst>
        <pc:spChg chg="mod">
          <ac:chgData name="Sausage Madness" userId="55acea9a82e8fb82" providerId="LiveId" clId="{8B845325-FDCD-4421-9BBA-3A637DACA1D6}" dt="2022-12-08T17:18:02.432" v="4033" actId="164"/>
          <ac:spMkLst>
            <pc:docMk/>
            <pc:sldMk cId="2009187591" sldId="338"/>
            <ac:spMk id="2" creationId="{B59422C8-ECAA-1146-427B-6675DF402B73}"/>
          </ac:spMkLst>
        </pc:spChg>
        <pc:spChg chg="mod">
          <ac:chgData name="Sausage Madness" userId="55acea9a82e8fb82" providerId="LiveId" clId="{8B845325-FDCD-4421-9BBA-3A637DACA1D6}" dt="2022-12-08T19:26:59.088" v="4710" actId="1076"/>
          <ac:spMkLst>
            <pc:docMk/>
            <pc:sldMk cId="2009187591" sldId="338"/>
            <ac:spMk id="3" creationId="{3DE22E66-21D0-22E3-4C76-F669A8B3C5BD}"/>
          </ac:spMkLst>
        </pc:spChg>
        <pc:spChg chg="mod">
          <ac:chgData name="Sausage Madness" userId="55acea9a82e8fb82" providerId="LiveId" clId="{8B845325-FDCD-4421-9BBA-3A637DACA1D6}" dt="2022-12-08T21:03:57.092" v="4801" actId="1076"/>
          <ac:spMkLst>
            <pc:docMk/>
            <pc:sldMk cId="2009187591" sldId="338"/>
            <ac:spMk id="4" creationId="{DFB99F77-AF1E-0444-B205-F0C389E9BF88}"/>
          </ac:spMkLst>
        </pc:spChg>
        <pc:spChg chg="mod">
          <ac:chgData name="Sausage Madness" userId="55acea9a82e8fb82" providerId="LiveId" clId="{8B845325-FDCD-4421-9BBA-3A637DACA1D6}" dt="2022-12-08T17:19:24.363" v="4052" actId="164"/>
          <ac:spMkLst>
            <pc:docMk/>
            <pc:sldMk cId="2009187591" sldId="338"/>
            <ac:spMk id="7" creationId="{0A5A9A28-172C-5677-B7B6-3DAD657A52F2}"/>
          </ac:spMkLst>
        </pc:spChg>
        <pc:spChg chg="mod">
          <ac:chgData name="Sausage Madness" userId="55acea9a82e8fb82" providerId="LiveId" clId="{8B845325-FDCD-4421-9BBA-3A637DACA1D6}" dt="2022-12-08T20:16:20.366" v="4720" actId="1076"/>
          <ac:spMkLst>
            <pc:docMk/>
            <pc:sldMk cId="2009187591" sldId="338"/>
            <ac:spMk id="8" creationId="{11707938-109C-7A4B-935A-643DE71B0E86}"/>
          </ac:spMkLst>
        </pc:spChg>
        <pc:spChg chg="mod">
          <ac:chgData name="Sausage Madness" userId="55acea9a82e8fb82" providerId="LiveId" clId="{8B845325-FDCD-4421-9BBA-3A637DACA1D6}" dt="2022-12-08T20:16:29.131" v="4722" actId="1076"/>
          <ac:spMkLst>
            <pc:docMk/>
            <pc:sldMk cId="2009187591" sldId="338"/>
            <ac:spMk id="10" creationId="{3E84788D-12C3-5CD4-4300-25FE8B230ED9}"/>
          </ac:spMkLst>
        </pc:spChg>
        <pc:spChg chg="mod">
          <ac:chgData name="Sausage Madness" userId="55acea9a82e8fb82" providerId="LiveId" clId="{8B845325-FDCD-4421-9BBA-3A637DACA1D6}" dt="2022-12-08T17:18:27.570" v="4038" actId="164"/>
          <ac:spMkLst>
            <pc:docMk/>
            <pc:sldMk cId="2009187591" sldId="338"/>
            <ac:spMk id="14" creationId="{06A2CF87-5C46-74CA-B9BD-522829534196}"/>
          </ac:spMkLst>
        </pc:spChg>
        <pc:spChg chg="mod">
          <ac:chgData name="Sausage Madness" userId="55acea9a82e8fb82" providerId="LiveId" clId="{8B845325-FDCD-4421-9BBA-3A637DACA1D6}" dt="2022-12-08T20:18:42.379" v="4761" actId="20577"/>
          <ac:spMkLst>
            <pc:docMk/>
            <pc:sldMk cId="2009187591" sldId="338"/>
            <ac:spMk id="15" creationId="{2E072A0F-BF43-4CA8-99AC-73498F9DBC97}"/>
          </ac:spMkLst>
        </pc:spChg>
        <pc:spChg chg="mod">
          <ac:chgData name="Sausage Madness" userId="55acea9a82e8fb82" providerId="LiveId" clId="{8B845325-FDCD-4421-9BBA-3A637DACA1D6}" dt="2022-12-08T20:15:30.749" v="4712" actId="948"/>
          <ac:spMkLst>
            <pc:docMk/>
            <pc:sldMk cId="2009187591" sldId="338"/>
            <ac:spMk id="16" creationId="{7A44032C-95D2-994C-8080-D2B60F5331DC}"/>
          </ac:spMkLst>
        </pc:spChg>
        <pc:spChg chg="mod">
          <ac:chgData name="Sausage Madness" userId="55acea9a82e8fb82" providerId="LiveId" clId="{8B845325-FDCD-4421-9BBA-3A637DACA1D6}" dt="2022-12-08T17:18:06.885" v="4034" actId="164"/>
          <ac:spMkLst>
            <pc:docMk/>
            <pc:sldMk cId="2009187591" sldId="338"/>
            <ac:spMk id="17" creationId="{4A250661-99A4-DD4B-9D85-7CCA480178BF}"/>
          </ac:spMkLst>
        </pc:spChg>
        <pc:spChg chg="mod">
          <ac:chgData name="Sausage Madness" userId="55acea9a82e8fb82" providerId="LiveId" clId="{8B845325-FDCD-4421-9BBA-3A637DACA1D6}" dt="2022-12-08T19:26:07.977" v="4690" actId="1076"/>
          <ac:spMkLst>
            <pc:docMk/>
            <pc:sldMk cId="2009187591" sldId="338"/>
            <ac:spMk id="18" creationId="{0E828FBB-CFA5-3941-BB79-736CBFCFCFF0}"/>
          </ac:spMkLst>
        </pc:spChg>
        <pc:spChg chg="mod">
          <ac:chgData name="Sausage Madness" userId="55acea9a82e8fb82" providerId="LiveId" clId="{8B845325-FDCD-4421-9BBA-3A637DACA1D6}" dt="2022-12-08T20:15:48.906" v="4715" actId="1076"/>
          <ac:spMkLst>
            <pc:docMk/>
            <pc:sldMk cId="2009187591" sldId="338"/>
            <ac:spMk id="19" creationId="{73BD2C24-FC78-B540-A69F-549F72D4AA2C}"/>
          </ac:spMkLst>
        </pc:spChg>
        <pc:spChg chg="mod">
          <ac:chgData name="Sausage Madness" userId="55acea9a82e8fb82" providerId="LiveId" clId="{8B845325-FDCD-4421-9BBA-3A637DACA1D6}" dt="2022-12-08T20:15:52.015" v="4716" actId="1076"/>
          <ac:spMkLst>
            <pc:docMk/>
            <pc:sldMk cId="2009187591" sldId="338"/>
            <ac:spMk id="20" creationId="{0EDCA9A5-533C-D547-8A1C-43696AFA8FE2}"/>
          </ac:spMkLst>
        </pc:spChg>
        <pc:spChg chg="mod">
          <ac:chgData name="Sausage Madness" userId="55acea9a82e8fb82" providerId="LiveId" clId="{8B845325-FDCD-4421-9BBA-3A637DACA1D6}" dt="2022-12-08T08:55:00.167" v="3940" actId="207"/>
          <ac:spMkLst>
            <pc:docMk/>
            <pc:sldMk cId="2009187591" sldId="338"/>
            <ac:spMk id="30" creationId="{A1C0AB85-59B8-D594-1A72-08F7A26122C3}"/>
          </ac:spMkLst>
        </pc:spChg>
        <pc:spChg chg="add del mod">
          <ac:chgData name="Sausage Madness" userId="55acea9a82e8fb82" providerId="LiveId" clId="{8B845325-FDCD-4421-9BBA-3A637DACA1D6}" dt="2022-12-08T17:14:35.827" v="4019" actId="478"/>
          <ac:spMkLst>
            <pc:docMk/>
            <pc:sldMk cId="2009187591" sldId="338"/>
            <ac:spMk id="38" creationId="{F64B55BB-0E9D-68A5-E64F-B3B522B09F5E}"/>
          </ac:spMkLst>
        </pc:spChg>
        <pc:spChg chg="add del mod">
          <ac:chgData name="Sausage Madness" userId="55acea9a82e8fb82" providerId="LiveId" clId="{8B845325-FDCD-4421-9BBA-3A637DACA1D6}" dt="2022-12-08T17:14:37.368" v="4021" actId="478"/>
          <ac:spMkLst>
            <pc:docMk/>
            <pc:sldMk cId="2009187591" sldId="338"/>
            <ac:spMk id="40" creationId="{F6733288-C410-84B6-0373-CE4431D12F1D}"/>
          </ac:spMkLst>
        </pc:spChg>
        <pc:spChg chg="add del mod">
          <ac:chgData name="Sausage Madness" userId="55acea9a82e8fb82" providerId="LiveId" clId="{8B845325-FDCD-4421-9BBA-3A637DACA1D6}" dt="2022-12-08T17:14:36.658" v="4020" actId="478"/>
          <ac:spMkLst>
            <pc:docMk/>
            <pc:sldMk cId="2009187591" sldId="338"/>
            <ac:spMk id="42" creationId="{F7ABC3BF-15ED-91EC-6FB3-D43EE2B3E618}"/>
          </ac:spMkLst>
        </pc:spChg>
        <pc:grpChg chg="add mod">
          <ac:chgData name="Sausage Madness" userId="55acea9a82e8fb82" providerId="LiveId" clId="{8B845325-FDCD-4421-9BBA-3A637DACA1D6}" dt="2022-12-08T17:18:02.432" v="4033" actId="164"/>
          <ac:grpSpMkLst>
            <pc:docMk/>
            <pc:sldMk cId="2009187591" sldId="338"/>
            <ac:grpSpMk id="43" creationId="{8F22FCA6-048C-2109-B0E6-590B7CC7219E}"/>
          </ac:grpSpMkLst>
        </pc:grpChg>
        <pc:grpChg chg="add mod">
          <ac:chgData name="Sausage Madness" userId="55acea9a82e8fb82" providerId="LiveId" clId="{8B845325-FDCD-4421-9BBA-3A637DACA1D6}" dt="2022-12-08T20:18:07.043" v="4741" actId="1076"/>
          <ac:grpSpMkLst>
            <pc:docMk/>
            <pc:sldMk cId="2009187591" sldId="338"/>
            <ac:grpSpMk id="44" creationId="{02C7F6B7-04F7-14EC-4831-954EA49D7FE0}"/>
          </ac:grpSpMkLst>
        </pc:grpChg>
        <pc:grpChg chg="add mod">
          <ac:chgData name="Sausage Madness" userId="55acea9a82e8fb82" providerId="LiveId" clId="{8B845325-FDCD-4421-9BBA-3A637DACA1D6}" dt="2022-12-08T20:16:35.045" v="4723" actId="1076"/>
          <ac:grpSpMkLst>
            <pc:docMk/>
            <pc:sldMk cId="2009187591" sldId="338"/>
            <ac:grpSpMk id="45" creationId="{9564A835-3671-56CB-4E84-BF68E609FEE2}"/>
          </ac:grpSpMkLst>
        </pc:grpChg>
        <pc:grpChg chg="add mod">
          <ac:chgData name="Sausage Madness" userId="55acea9a82e8fb82" providerId="LiveId" clId="{8B845325-FDCD-4421-9BBA-3A637DACA1D6}" dt="2022-12-08T20:18:02.613" v="4740" actId="1076"/>
          <ac:grpSpMkLst>
            <pc:docMk/>
            <pc:sldMk cId="2009187591" sldId="338"/>
            <ac:grpSpMk id="46" creationId="{7505B017-C26E-C61A-3866-6B14C095972F}"/>
          </ac:grpSpMkLst>
        </pc:grpChg>
        <pc:grpChg chg="add mod">
          <ac:chgData name="Sausage Madness" userId="55acea9a82e8fb82" providerId="LiveId" clId="{8B845325-FDCD-4421-9BBA-3A637DACA1D6}" dt="2022-12-08T20:15:35.941" v="4713" actId="1076"/>
          <ac:grpSpMkLst>
            <pc:docMk/>
            <pc:sldMk cId="2009187591" sldId="338"/>
            <ac:grpSpMk id="47" creationId="{EAC5F9C1-5837-B0FD-302E-4F287155CA05}"/>
          </ac:grpSpMkLst>
        </pc:grpChg>
        <pc:grpChg chg="add mod">
          <ac:chgData name="Sausage Madness" userId="55acea9a82e8fb82" providerId="LiveId" clId="{8B845325-FDCD-4421-9BBA-3A637DACA1D6}" dt="2022-12-08T17:20:21.215" v="4058" actId="1076"/>
          <ac:grpSpMkLst>
            <pc:docMk/>
            <pc:sldMk cId="2009187591" sldId="338"/>
            <ac:grpSpMk id="48" creationId="{27B008EC-A87B-FE07-FEA0-A9F692C886E7}"/>
          </ac:grpSpMkLst>
        </pc:grpChg>
        <pc:picChg chg="del mod">
          <ac:chgData name="Sausage Madness" userId="55acea9a82e8fb82" providerId="LiveId" clId="{8B845325-FDCD-4421-9BBA-3A637DACA1D6}" dt="2022-12-08T17:14:33.008" v="4018" actId="478"/>
          <ac:picMkLst>
            <pc:docMk/>
            <pc:sldMk cId="2009187591" sldId="338"/>
            <ac:picMk id="5" creationId="{E4FB0B63-073D-A341-838A-13E93DC5380F}"/>
          </ac:picMkLst>
        </pc:picChg>
        <pc:picChg chg="add mod">
          <ac:chgData name="Sausage Madness" userId="55acea9a82e8fb82" providerId="LiveId" clId="{8B845325-FDCD-4421-9BBA-3A637DACA1D6}" dt="2022-12-08T21:03:59.293" v="4802" actId="1076"/>
          <ac:picMkLst>
            <pc:docMk/>
            <pc:sldMk cId="2009187591" sldId="338"/>
            <ac:picMk id="6" creationId="{3115B0AE-A1AC-72EA-138E-5EE64EAC8553}"/>
          </ac:picMkLst>
        </pc:picChg>
        <pc:picChg chg="del mod">
          <ac:chgData name="Sausage Madness" userId="55acea9a82e8fb82" providerId="LiveId" clId="{8B845325-FDCD-4421-9BBA-3A637DACA1D6}" dt="2022-12-08T05:09:22.943" v="3639" actId="478"/>
          <ac:picMkLst>
            <pc:docMk/>
            <pc:sldMk cId="2009187591" sldId="338"/>
            <ac:picMk id="6" creationId="{3FA7A775-9571-B214-2646-91183F01E08F}"/>
          </ac:picMkLst>
        </pc:picChg>
        <pc:picChg chg="del mod">
          <ac:chgData name="Sausage Madness" userId="55acea9a82e8fb82" providerId="LiveId" clId="{8B845325-FDCD-4421-9BBA-3A637DACA1D6}" dt="2022-12-08T17:14:33.008" v="4018" actId="478"/>
          <ac:picMkLst>
            <pc:docMk/>
            <pc:sldMk cId="2009187591" sldId="338"/>
            <ac:picMk id="11" creationId="{336923F1-9322-3946-AB8F-BD54C7E37141}"/>
          </ac:picMkLst>
        </pc:picChg>
        <pc:picChg chg="del mod">
          <ac:chgData name="Sausage Madness" userId="55acea9a82e8fb82" providerId="LiveId" clId="{8B845325-FDCD-4421-9BBA-3A637DACA1D6}" dt="2022-12-08T17:14:33.008" v="4018" actId="478"/>
          <ac:picMkLst>
            <pc:docMk/>
            <pc:sldMk cId="2009187591" sldId="338"/>
            <ac:picMk id="12" creationId="{D8169CB5-8317-1E60-A279-CEA00B0174C4}"/>
          </ac:picMkLst>
        </pc:picChg>
        <pc:picChg chg="del mod">
          <ac:chgData name="Sausage Madness" userId="55acea9a82e8fb82" providerId="LiveId" clId="{8B845325-FDCD-4421-9BBA-3A637DACA1D6}" dt="2022-12-08T17:14:33.008" v="4018" actId="478"/>
          <ac:picMkLst>
            <pc:docMk/>
            <pc:sldMk cId="2009187591" sldId="338"/>
            <ac:picMk id="13" creationId="{465D2E66-F045-EA48-A40F-28B74E0A9231}"/>
          </ac:picMkLst>
        </pc:picChg>
        <pc:picChg chg="del mod">
          <ac:chgData name="Sausage Madness" userId="55acea9a82e8fb82" providerId="LiveId" clId="{8B845325-FDCD-4421-9BBA-3A637DACA1D6}" dt="2022-12-08T17:14:33.008" v="4018" actId="478"/>
          <ac:picMkLst>
            <pc:docMk/>
            <pc:sldMk cId="2009187591" sldId="338"/>
            <ac:picMk id="21" creationId="{84AE8987-4E09-22C3-D40B-70482287FAE4}"/>
          </ac:picMkLst>
        </pc:picChg>
        <pc:picChg chg="add del mod">
          <ac:chgData name="Sausage Madness" userId="55acea9a82e8fb82" providerId="LiveId" clId="{8B845325-FDCD-4421-9BBA-3A637DACA1D6}" dt="2022-12-08T05:09:19.237" v="3635" actId="478"/>
          <ac:picMkLst>
            <pc:docMk/>
            <pc:sldMk cId="2009187591" sldId="338"/>
            <ac:picMk id="22" creationId="{3FF609E4-622E-1CEA-0E5A-DC2732F7CBA1}"/>
          </ac:picMkLst>
        </pc:picChg>
        <pc:picChg chg="add mod modCrop">
          <ac:chgData name="Sausage Madness" userId="55acea9a82e8fb82" providerId="LiveId" clId="{8B845325-FDCD-4421-9BBA-3A637DACA1D6}" dt="2022-12-08T17:18:02.432" v="4033" actId="164"/>
          <ac:picMkLst>
            <pc:docMk/>
            <pc:sldMk cId="2009187591" sldId="338"/>
            <ac:picMk id="24" creationId="{2DDAA2C1-B5F9-031D-24E5-001DE11DDE6C}"/>
          </ac:picMkLst>
        </pc:picChg>
        <pc:picChg chg="add mod">
          <ac:chgData name="Sausage Madness" userId="55acea9a82e8fb82" providerId="LiveId" clId="{8B845325-FDCD-4421-9BBA-3A637DACA1D6}" dt="2022-12-08T17:18:06.885" v="4034" actId="164"/>
          <ac:picMkLst>
            <pc:docMk/>
            <pc:sldMk cId="2009187591" sldId="338"/>
            <ac:picMk id="26" creationId="{876E64B1-A7B7-7E17-7587-F7281187FE38}"/>
          </ac:picMkLst>
        </pc:picChg>
        <pc:picChg chg="add mod modCrop">
          <ac:chgData name="Sausage Madness" userId="55acea9a82e8fb82" providerId="LiveId" clId="{8B845325-FDCD-4421-9BBA-3A637DACA1D6}" dt="2022-12-08T20:17:04.358" v="4731" actId="1076"/>
          <ac:picMkLst>
            <pc:docMk/>
            <pc:sldMk cId="2009187591" sldId="338"/>
            <ac:picMk id="28" creationId="{CD20E87D-DA22-4977-ECA3-CEC6A2395A8A}"/>
          </ac:picMkLst>
        </pc:picChg>
        <pc:picChg chg="add del mod ord">
          <ac:chgData name="Sausage Madness" userId="55acea9a82e8fb82" providerId="LiveId" clId="{8B845325-FDCD-4421-9BBA-3A637DACA1D6}" dt="2022-12-08T17:14:33.008" v="4018" actId="478"/>
          <ac:picMkLst>
            <pc:docMk/>
            <pc:sldMk cId="2009187591" sldId="338"/>
            <ac:picMk id="29" creationId="{1038195E-EDF1-E3C1-5B43-C2487D55A223}"/>
          </ac:picMkLst>
        </pc:picChg>
        <pc:picChg chg="add mod">
          <ac:chgData name="Sausage Madness" userId="55acea9a82e8fb82" providerId="LiveId" clId="{8B845325-FDCD-4421-9BBA-3A637DACA1D6}" dt="2022-12-08T17:18:32.200" v="4039" actId="164"/>
          <ac:picMkLst>
            <pc:docMk/>
            <pc:sldMk cId="2009187591" sldId="338"/>
            <ac:picMk id="32" creationId="{647F4FF5-3266-F391-EF27-C7252B021BC2}"/>
          </ac:picMkLst>
        </pc:picChg>
        <pc:picChg chg="add mod modCrop">
          <ac:chgData name="Sausage Madness" userId="55acea9a82e8fb82" providerId="LiveId" clId="{8B845325-FDCD-4421-9BBA-3A637DACA1D6}" dt="2022-12-08T20:17:57.412" v="4738" actId="1076"/>
          <ac:picMkLst>
            <pc:docMk/>
            <pc:sldMk cId="2009187591" sldId="338"/>
            <ac:picMk id="34" creationId="{B6CC79B6-8399-BE50-718E-A822BC89A9B9}"/>
          </ac:picMkLst>
        </pc:picChg>
        <pc:picChg chg="add mod modCrop">
          <ac:chgData name="Sausage Madness" userId="55acea9a82e8fb82" providerId="LiveId" clId="{8B845325-FDCD-4421-9BBA-3A637DACA1D6}" dt="2022-12-08T17:20:16.978" v="4057" actId="732"/>
          <ac:picMkLst>
            <pc:docMk/>
            <pc:sldMk cId="2009187591" sldId="338"/>
            <ac:picMk id="36" creationId="{6ECF63FF-98E1-81E6-446C-286337770EB9}"/>
          </ac:picMkLst>
        </pc:picChg>
      </pc:sldChg>
      <pc:sldMasterChg chg="modSp mod addSldLayout delSldLayout modSldLayout">
        <pc:chgData name="Sausage Madness" userId="55acea9a82e8fb82" providerId="LiveId" clId="{8B845325-FDCD-4421-9BBA-3A637DACA1D6}" dt="2022-12-08T17:06:36.762" v="3984" actId="14826"/>
        <pc:sldMasterMkLst>
          <pc:docMk/>
          <pc:sldMasterMk cId="1672169508" sldId="2147483677"/>
        </pc:sldMasterMkLst>
        <pc:spChg chg="mod">
          <ac:chgData name="Sausage Madness" userId="55acea9a82e8fb82" providerId="LiveId" clId="{8B845325-FDCD-4421-9BBA-3A637DACA1D6}" dt="2022-12-08T08:55:17.888" v="3943" actId="122"/>
          <ac:spMkLst>
            <pc:docMk/>
            <pc:sldMasterMk cId="1672169508" sldId="2147483677"/>
            <ac:spMk id="2" creationId="{F1980364-8C2F-3C1E-2370-A339B771ECB4}"/>
          </ac:spMkLst>
        </pc:spChg>
        <pc:sldLayoutChg chg="addSp modSp add del mod">
          <pc:chgData name="Sausage Madness" userId="55acea9a82e8fb82" providerId="LiveId" clId="{8B845325-FDCD-4421-9BBA-3A637DACA1D6}" dt="2022-12-08T08:58:24.789" v="3969" actId="1076"/>
          <pc:sldLayoutMkLst>
            <pc:docMk/>
            <pc:sldMasterMk cId="1672169508" sldId="2147483677"/>
            <pc:sldLayoutMk cId="2173931720" sldId="2147483679"/>
          </pc:sldLayoutMkLst>
          <pc:spChg chg="add mod ord">
            <ac:chgData name="Sausage Madness" userId="55acea9a82e8fb82" providerId="LiveId" clId="{8B845325-FDCD-4421-9BBA-3A637DACA1D6}" dt="2022-12-08T08:58:24.789" v="3969" actId="1076"/>
            <ac:spMkLst>
              <pc:docMk/>
              <pc:sldMasterMk cId="1672169508" sldId="2147483677"/>
              <pc:sldLayoutMk cId="2173931720" sldId="2147483679"/>
              <ac:spMk id="2" creationId="{290BE89C-0AFD-03CE-4C05-5AE460073517}"/>
            </ac:spMkLst>
          </pc:spChg>
        </pc:sldLayoutChg>
        <pc:sldLayoutChg chg="addSp modSp">
          <pc:chgData name="Sausage Madness" userId="55acea9a82e8fb82" providerId="LiveId" clId="{8B845325-FDCD-4421-9BBA-3A637DACA1D6}" dt="2022-12-08T08:52:07.083" v="3911"/>
          <pc:sldLayoutMkLst>
            <pc:docMk/>
            <pc:sldMasterMk cId="1672169508" sldId="2147483677"/>
            <pc:sldLayoutMk cId="3033634836" sldId="2147483680"/>
          </pc:sldLayoutMkLst>
          <pc:spChg chg="add mod">
            <ac:chgData name="Sausage Madness" userId="55acea9a82e8fb82" providerId="LiveId" clId="{8B845325-FDCD-4421-9BBA-3A637DACA1D6}" dt="2022-12-08T08:52:07.083" v="3911"/>
            <ac:spMkLst>
              <pc:docMk/>
              <pc:sldMasterMk cId="1672169508" sldId="2147483677"/>
              <pc:sldLayoutMk cId="3033634836" sldId="2147483680"/>
              <ac:spMk id="2" creationId="{99B8F358-9B75-FE2F-1115-F6479CB96ECA}"/>
            </ac:spMkLst>
          </pc:spChg>
        </pc:sldLayoutChg>
        <pc:sldLayoutChg chg="addSp modSp">
          <pc:chgData name="Sausage Madness" userId="55acea9a82e8fb82" providerId="LiveId" clId="{8B845325-FDCD-4421-9BBA-3A637DACA1D6}" dt="2022-12-08T08:52:11.452" v="3916"/>
          <pc:sldLayoutMkLst>
            <pc:docMk/>
            <pc:sldMasterMk cId="1672169508" sldId="2147483677"/>
            <pc:sldLayoutMk cId="451712089" sldId="2147483681"/>
          </pc:sldLayoutMkLst>
          <pc:spChg chg="add mod">
            <ac:chgData name="Sausage Madness" userId="55acea9a82e8fb82" providerId="LiveId" clId="{8B845325-FDCD-4421-9BBA-3A637DACA1D6}" dt="2022-12-08T08:52:11.452" v="3916"/>
            <ac:spMkLst>
              <pc:docMk/>
              <pc:sldMasterMk cId="1672169508" sldId="2147483677"/>
              <pc:sldLayoutMk cId="451712089" sldId="2147483681"/>
              <ac:spMk id="16" creationId="{5B7789FA-7F7D-BE9F-4AAB-B9F52FA5BAEE}"/>
            </ac:spMkLst>
          </pc:spChg>
        </pc:sldLayoutChg>
        <pc:sldLayoutChg chg="addSp modSp">
          <pc:chgData name="Sausage Madness" userId="55acea9a82e8fb82" providerId="LiveId" clId="{8B845325-FDCD-4421-9BBA-3A637DACA1D6}" dt="2022-12-08T08:52:10.650" v="3915"/>
          <pc:sldLayoutMkLst>
            <pc:docMk/>
            <pc:sldMasterMk cId="1672169508" sldId="2147483677"/>
            <pc:sldLayoutMk cId="1502738984" sldId="2147483682"/>
          </pc:sldLayoutMkLst>
          <pc:spChg chg="add mod">
            <ac:chgData name="Sausage Madness" userId="55acea9a82e8fb82" providerId="LiveId" clId="{8B845325-FDCD-4421-9BBA-3A637DACA1D6}" dt="2022-12-08T08:52:10.650" v="3915"/>
            <ac:spMkLst>
              <pc:docMk/>
              <pc:sldMasterMk cId="1672169508" sldId="2147483677"/>
              <pc:sldLayoutMk cId="1502738984" sldId="2147483682"/>
              <ac:spMk id="2" creationId="{43C6AFD0-D4F9-F12B-B4D6-A63BE912EFF1}"/>
            </ac:spMkLst>
          </pc:spChg>
        </pc:sldLayoutChg>
        <pc:sldLayoutChg chg="addSp delSp modSp">
          <pc:chgData name="Sausage Madness" userId="55acea9a82e8fb82" providerId="LiveId" clId="{8B845325-FDCD-4421-9BBA-3A637DACA1D6}" dt="2022-12-08T08:51:43.059" v="3885"/>
          <pc:sldLayoutMkLst>
            <pc:docMk/>
            <pc:sldMasterMk cId="1672169508" sldId="2147483677"/>
            <pc:sldLayoutMk cId="2398759241" sldId="2147483683"/>
          </pc:sldLayoutMkLst>
          <pc:spChg chg="add del mod">
            <ac:chgData name="Sausage Madness" userId="55acea9a82e8fb82" providerId="LiveId" clId="{8B845325-FDCD-4421-9BBA-3A637DACA1D6}" dt="2022-12-08T08:49:25.319" v="3878"/>
            <ac:spMkLst>
              <pc:docMk/>
              <pc:sldMasterMk cId="1672169508" sldId="2147483677"/>
              <pc:sldLayoutMk cId="2398759241" sldId="2147483683"/>
              <ac:spMk id="2" creationId="{3DDD269A-FD86-67A8-3945-D0DFCF441D3E}"/>
            </ac:spMkLst>
          </pc:spChg>
          <pc:spChg chg="add del">
            <ac:chgData name="Sausage Madness" userId="55acea9a82e8fb82" providerId="LiveId" clId="{8B845325-FDCD-4421-9BBA-3A637DACA1D6}" dt="2022-12-08T08:49:36.300" v="3880" actId="11529"/>
            <ac:spMkLst>
              <pc:docMk/>
              <pc:sldMasterMk cId="1672169508" sldId="2147483677"/>
              <pc:sldLayoutMk cId="2398759241" sldId="2147483683"/>
              <ac:spMk id="4" creationId="{F83CF01A-4019-7323-7530-5DB5A6D55210}"/>
            </ac:spMkLst>
          </pc:spChg>
          <pc:spChg chg="add del mod">
            <ac:chgData name="Sausage Madness" userId="55acea9a82e8fb82" providerId="LiveId" clId="{8B845325-FDCD-4421-9BBA-3A637DACA1D6}" dt="2022-12-08T08:49:36.300" v="3880" actId="11529"/>
            <ac:spMkLst>
              <pc:docMk/>
              <pc:sldMasterMk cId="1672169508" sldId="2147483677"/>
              <pc:sldLayoutMk cId="2398759241" sldId="2147483683"/>
              <ac:spMk id="5" creationId="{176D4777-8DB9-868D-2C64-4190BBF6E64D}"/>
            </ac:spMkLst>
          </pc:spChg>
          <pc:spChg chg="add mod">
            <ac:chgData name="Sausage Madness" userId="55acea9a82e8fb82" providerId="LiveId" clId="{8B845325-FDCD-4421-9BBA-3A637DACA1D6}" dt="2022-12-08T08:51:43.059" v="3885"/>
            <ac:spMkLst>
              <pc:docMk/>
              <pc:sldMasterMk cId="1672169508" sldId="2147483677"/>
              <pc:sldLayoutMk cId="2398759241" sldId="2147483683"/>
              <ac:spMk id="6" creationId="{84EAFA08-74C8-D35E-2BD3-F440011FE5EE}"/>
            </ac:spMkLst>
          </pc:spChg>
        </pc:sldLayoutChg>
        <pc:sldLayoutChg chg="addSp modSp">
          <pc:chgData name="Sausage Madness" userId="55acea9a82e8fb82" providerId="LiveId" clId="{8B845325-FDCD-4421-9BBA-3A637DACA1D6}" dt="2022-12-08T08:51:46.952" v="3886"/>
          <pc:sldLayoutMkLst>
            <pc:docMk/>
            <pc:sldMasterMk cId="1672169508" sldId="2147483677"/>
            <pc:sldLayoutMk cId="3559310229" sldId="2147483684"/>
          </pc:sldLayoutMkLst>
          <pc:spChg chg="add mod">
            <ac:chgData name="Sausage Madness" userId="55acea9a82e8fb82" providerId="LiveId" clId="{8B845325-FDCD-4421-9BBA-3A637DACA1D6}" dt="2022-12-08T08:51:46.952" v="3886"/>
            <ac:spMkLst>
              <pc:docMk/>
              <pc:sldMasterMk cId="1672169508" sldId="2147483677"/>
              <pc:sldLayoutMk cId="3559310229" sldId="2147483684"/>
              <ac:spMk id="2" creationId="{786FADE8-6B52-596D-EB60-11C7E6F9122A}"/>
            </ac:spMkLst>
          </pc:spChg>
        </pc:sldLayoutChg>
        <pc:sldLayoutChg chg="addSp modSp">
          <pc:chgData name="Sausage Madness" userId="55acea9a82e8fb82" providerId="LiveId" clId="{8B845325-FDCD-4421-9BBA-3A637DACA1D6}" dt="2022-12-08T08:51:50.048" v="3889"/>
          <pc:sldLayoutMkLst>
            <pc:docMk/>
            <pc:sldMasterMk cId="1672169508" sldId="2147483677"/>
            <pc:sldLayoutMk cId="1137605730" sldId="2147483685"/>
          </pc:sldLayoutMkLst>
          <pc:spChg chg="add mod">
            <ac:chgData name="Sausage Madness" userId="55acea9a82e8fb82" providerId="LiveId" clId="{8B845325-FDCD-4421-9BBA-3A637DACA1D6}" dt="2022-12-08T08:51:50.048" v="3889"/>
            <ac:spMkLst>
              <pc:docMk/>
              <pc:sldMasterMk cId="1672169508" sldId="2147483677"/>
              <pc:sldLayoutMk cId="1137605730" sldId="2147483685"/>
              <ac:spMk id="2" creationId="{4FBA25DC-B9F9-A5DC-5C0D-FC59E3D83839}"/>
            </ac:spMkLst>
          </pc:spChg>
        </pc:sldLayoutChg>
        <pc:sldLayoutChg chg="addSp modSp">
          <pc:chgData name="Sausage Madness" userId="55acea9a82e8fb82" providerId="LiveId" clId="{8B845325-FDCD-4421-9BBA-3A637DACA1D6}" dt="2022-12-08T08:51:50.701" v="3890"/>
          <pc:sldLayoutMkLst>
            <pc:docMk/>
            <pc:sldMasterMk cId="1672169508" sldId="2147483677"/>
            <pc:sldLayoutMk cId="3500428483" sldId="2147483686"/>
          </pc:sldLayoutMkLst>
          <pc:spChg chg="add mod">
            <ac:chgData name="Sausage Madness" userId="55acea9a82e8fb82" providerId="LiveId" clId="{8B845325-FDCD-4421-9BBA-3A637DACA1D6}" dt="2022-12-08T08:51:50.701" v="3890"/>
            <ac:spMkLst>
              <pc:docMk/>
              <pc:sldMasterMk cId="1672169508" sldId="2147483677"/>
              <pc:sldLayoutMk cId="3500428483" sldId="2147483686"/>
              <ac:spMk id="2" creationId="{61DACCB7-BBA7-96BA-9A74-823B83301876}"/>
            </ac:spMkLst>
          </pc:spChg>
        </pc:sldLayoutChg>
        <pc:sldLayoutChg chg="addSp modSp">
          <pc:chgData name="Sausage Madness" userId="55acea9a82e8fb82" providerId="LiveId" clId="{8B845325-FDCD-4421-9BBA-3A637DACA1D6}" dt="2022-12-08T08:51:51.338" v="3891"/>
          <pc:sldLayoutMkLst>
            <pc:docMk/>
            <pc:sldMasterMk cId="1672169508" sldId="2147483677"/>
            <pc:sldLayoutMk cId="1568894388" sldId="2147483687"/>
          </pc:sldLayoutMkLst>
          <pc:spChg chg="add mod">
            <ac:chgData name="Sausage Madness" userId="55acea9a82e8fb82" providerId="LiveId" clId="{8B845325-FDCD-4421-9BBA-3A637DACA1D6}" dt="2022-12-08T08:51:51.338" v="3891"/>
            <ac:spMkLst>
              <pc:docMk/>
              <pc:sldMasterMk cId="1672169508" sldId="2147483677"/>
              <pc:sldLayoutMk cId="1568894388" sldId="2147483687"/>
              <ac:spMk id="2" creationId="{E78C47D2-7DA4-D96F-6842-40410C5B4FFB}"/>
            </ac:spMkLst>
          </pc:spChg>
        </pc:sldLayoutChg>
        <pc:sldLayoutChg chg="addSp modSp">
          <pc:chgData name="Sausage Madness" userId="55acea9a82e8fb82" providerId="LiveId" clId="{8B845325-FDCD-4421-9BBA-3A637DACA1D6}" dt="2022-12-08T08:51:51.991" v="3892"/>
          <pc:sldLayoutMkLst>
            <pc:docMk/>
            <pc:sldMasterMk cId="1672169508" sldId="2147483677"/>
            <pc:sldLayoutMk cId="2032085196" sldId="2147483688"/>
          </pc:sldLayoutMkLst>
          <pc:spChg chg="add mod">
            <ac:chgData name="Sausage Madness" userId="55acea9a82e8fb82" providerId="LiveId" clId="{8B845325-FDCD-4421-9BBA-3A637DACA1D6}" dt="2022-12-08T08:51:51.991" v="3892"/>
            <ac:spMkLst>
              <pc:docMk/>
              <pc:sldMasterMk cId="1672169508" sldId="2147483677"/>
              <pc:sldLayoutMk cId="2032085196" sldId="2147483688"/>
              <ac:spMk id="2" creationId="{6A191F4C-B246-60F8-5FAC-CF6864C7C806}"/>
            </ac:spMkLst>
          </pc:spChg>
        </pc:sldLayoutChg>
        <pc:sldLayoutChg chg="addSp modSp">
          <pc:chgData name="Sausage Madness" userId="55acea9a82e8fb82" providerId="LiveId" clId="{8B845325-FDCD-4421-9BBA-3A637DACA1D6}" dt="2022-12-08T08:51:52.659" v="3893"/>
          <pc:sldLayoutMkLst>
            <pc:docMk/>
            <pc:sldMasterMk cId="1672169508" sldId="2147483677"/>
            <pc:sldLayoutMk cId="2164418559" sldId="2147483689"/>
          </pc:sldLayoutMkLst>
          <pc:spChg chg="add mod">
            <ac:chgData name="Sausage Madness" userId="55acea9a82e8fb82" providerId="LiveId" clId="{8B845325-FDCD-4421-9BBA-3A637DACA1D6}" dt="2022-12-08T08:51:52.659" v="3893"/>
            <ac:spMkLst>
              <pc:docMk/>
              <pc:sldMasterMk cId="1672169508" sldId="2147483677"/>
              <pc:sldLayoutMk cId="2164418559" sldId="2147483689"/>
              <ac:spMk id="2" creationId="{5378ACD0-DE40-00EF-930E-C984235C25CA}"/>
            </ac:spMkLst>
          </pc:spChg>
        </pc:sldLayoutChg>
        <pc:sldLayoutChg chg="addSp modSp">
          <pc:chgData name="Sausage Madness" userId="55acea9a82e8fb82" providerId="LiveId" clId="{8B845325-FDCD-4421-9BBA-3A637DACA1D6}" dt="2022-12-08T08:51:53.260" v="3894"/>
          <pc:sldLayoutMkLst>
            <pc:docMk/>
            <pc:sldMasterMk cId="1672169508" sldId="2147483677"/>
            <pc:sldLayoutMk cId="2801766380" sldId="2147483690"/>
          </pc:sldLayoutMkLst>
          <pc:spChg chg="add mod">
            <ac:chgData name="Sausage Madness" userId="55acea9a82e8fb82" providerId="LiveId" clId="{8B845325-FDCD-4421-9BBA-3A637DACA1D6}" dt="2022-12-08T08:51:53.260" v="3894"/>
            <ac:spMkLst>
              <pc:docMk/>
              <pc:sldMasterMk cId="1672169508" sldId="2147483677"/>
              <pc:sldLayoutMk cId="2801766380" sldId="2147483690"/>
              <ac:spMk id="2" creationId="{FACA9799-8EA6-C35A-BEE6-736C93F465A9}"/>
            </ac:spMkLst>
          </pc:spChg>
        </pc:sldLayoutChg>
        <pc:sldLayoutChg chg="addSp modSp">
          <pc:chgData name="Sausage Madness" userId="55acea9a82e8fb82" providerId="LiveId" clId="{8B845325-FDCD-4421-9BBA-3A637DACA1D6}" dt="2022-12-08T08:51:57.343" v="3898"/>
          <pc:sldLayoutMkLst>
            <pc:docMk/>
            <pc:sldMasterMk cId="1672169508" sldId="2147483677"/>
            <pc:sldLayoutMk cId="3877199535" sldId="2147483691"/>
          </pc:sldLayoutMkLst>
          <pc:spChg chg="add mod">
            <ac:chgData name="Sausage Madness" userId="55acea9a82e8fb82" providerId="LiveId" clId="{8B845325-FDCD-4421-9BBA-3A637DACA1D6}" dt="2022-12-08T08:51:57.343" v="3898"/>
            <ac:spMkLst>
              <pc:docMk/>
              <pc:sldMasterMk cId="1672169508" sldId="2147483677"/>
              <pc:sldLayoutMk cId="3877199535" sldId="2147483691"/>
              <ac:spMk id="2" creationId="{398935D4-2E20-C852-21CC-2A1FA7B21758}"/>
            </ac:spMkLst>
          </pc:spChg>
        </pc:sldLayoutChg>
        <pc:sldLayoutChg chg="addSp modSp">
          <pc:chgData name="Sausage Madness" userId="55acea9a82e8fb82" providerId="LiveId" clId="{8B845325-FDCD-4421-9BBA-3A637DACA1D6}" dt="2022-12-08T08:51:53.873" v="3895"/>
          <pc:sldLayoutMkLst>
            <pc:docMk/>
            <pc:sldMasterMk cId="1672169508" sldId="2147483677"/>
            <pc:sldLayoutMk cId="12462053" sldId="2147483692"/>
          </pc:sldLayoutMkLst>
          <pc:spChg chg="add mod">
            <ac:chgData name="Sausage Madness" userId="55acea9a82e8fb82" providerId="LiveId" clId="{8B845325-FDCD-4421-9BBA-3A637DACA1D6}" dt="2022-12-08T08:51:53.873" v="3895"/>
            <ac:spMkLst>
              <pc:docMk/>
              <pc:sldMasterMk cId="1672169508" sldId="2147483677"/>
              <pc:sldLayoutMk cId="12462053" sldId="2147483692"/>
              <ac:spMk id="2" creationId="{25A7B1A1-80AD-29F7-9527-3BAE947D8127}"/>
            </ac:spMkLst>
          </pc:spChg>
        </pc:sldLayoutChg>
        <pc:sldLayoutChg chg="addSp modSp">
          <pc:chgData name="Sausage Madness" userId="55acea9a82e8fb82" providerId="LiveId" clId="{8B845325-FDCD-4421-9BBA-3A637DACA1D6}" dt="2022-12-08T08:51:56.577" v="3897"/>
          <pc:sldLayoutMkLst>
            <pc:docMk/>
            <pc:sldMasterMk cId="1672169508" sldId="2147483677"/>
            <pc:sldLayoutMk cId="594320865" sldId="2147483693"/>
          </pc:sldLayoutMkLst>
          <pc:spChg chg="add mod">
            <ac:chgData name="Sausage Madness" userId="55acea9a82e8fb82" providerId="LiveId" clId="{8B845325-FDCD-4421-9BBA-3A637DACA1D6}" dt="2022-12-08T08:51:56.577" v="3897"/>
            <ac:spMkLst>
              <pc:docMk/>
              <pc:sldMasterMk cId="1672169508" sldId="2147483677"/>
              <pc:sldLayoutMk cId="594320865" sldId="2147483693"/>
              <ac:spMk id="2" creationId="{AE339DC3-5FCF-2545-B26C-5D811A4E7549}"/>
            </ac:spMkLst>
          </pc:spChg>
        </pc:sldLayoutChg>
        <pc:sldLayoutChg chg="addSp modSp">
          <pc:chgData name="Sausage Madness" userId="55acea9a82e8fb82" providerId="LiveId" clId="{8B845325-FDCD-4421-9BBA-3A637DACA1D6}" dt="2022-12-08T08:51:49.392" v="3888"/>
          <pc:sldLayoutMkLst>
            <pc:docMk/>
            <pc:sldMasterMk cId="1672169508" sldId="2147483677"/>
            <pc:sldLayoutMk cId="3623845197" sldId="2147483694"/>
          </pc:sldLayoutMkLst>
          <pc:spChg chg="add mod">
            <ac:chgData name="Sausage Madness" userId="55acea9a82e8fb82" providerId="LiveId" clId="{8B845325-FDCD-4421-9BBA-3A637DACA1D6}" dt="2022-12-08T08:51:49.392" v="3888"/>
            <ac:spMkLst>
              <pc:docMk/>
              <pc:sldMasterMk cId="1672169508" sldId="2147483677"/>
              <pc:sldLayoutMk cId="3623845197" sldId="2147483694"/>
              <ac:spMk id="2" creationId="{5402124E-F9D5-8515-0E89-E62F0AAC65C0}"/>
            </ac:spMkLst>
          </pc:spChg>
        </pc:sldLayoutChg>
        <pc:sldLayoutChg chg="addSp modSp">
          <pc:chgData name="Sausage Madness" userId="55acea9a82e8fb82" providerId="LiveId" clId="{8B845325-FDCD-4421-9BBA-3A637DACA1D6}" dt="2022-12-08T08:51:58.104" v="3899"/>
          <pc:sldLayoutMkLst>
            <pc:docMk/>
            <pc:sldMasterMk cId="1672169508" sldId="2147483677"/>
            <pc:sldLayoutMk cId="2550486816" sldId="2147483695"/>
          </pc:sldLayoutMkLst>
          <pc:spChg chg="add mod">
            <ac:chgData name="Sausage Madness" userId="55acea9a82e8fb82" providerId="LiveId" clId="{8B845325-FDCD-4421-9BBA-3A637DACA1D6}" dt="2022-12-08T08:51:58.104" v="3899"/>
            <ac:spMkLst>
              <pc:docMk/>
              <pc:sldMasterMk cId="1672169508" sldId="2147483677"/>
              <pc:sldLayoutMk cId="2550486816" sldId="2147483695"/>
              <ac:spMk id="2" creationId="{28EABBC6-C1A2-05FE-21E8-2561BC7D34D7}"/>
            </ac:spMkLst>
          </pc:spChg>
        </pc:sldLayoutChg>
        <pc:sldLayoutChg chg="addSp modSp">
          <pc:chgData name="Sausage Madness" userId="55acea9a82e8fb82" providerId="LiveId" clId="{8B845325-FDCD-4421-9BBA-3A637DACA1D6}" dt="2022-12-08T08:51:58.851" v="3900"/>
          <pc:sldLayoutMkLst>
            <pc:docMk/>
            <pc:sldMasterMk cId="1672169508" sldId="2147483677"/>
            <pc:sldLayoutMk cId="1874970762" sldId="2147483696"/>
          </pc:sldLayoutMkLst>
          <pc:spChg chg="add mod">
            <ac:chgData name="Sausage Madness" userId="55acea9a82e8fb82" providerId="LiveId" clId="{8B845325-FDCD-4421-9BBA-3A637DACA1D6}" dt="2022-12-08T08:51:58.851" v="3900"/>
            <ac:spMkLst>
              <pc:docMk/>
              <pc:sldMasterMk cId="1672169508" sldId="2147483677"/>
              <pc:sldLayoutMk cId="1874970762" sldId="2147483696"/>
              <ac:spMk id="2" creationId="{8768E837-34CF-830B-2F9D-49306EF9D9C3}"/>
            </ac:spMkLst>
          </pc:spChg>
        </pc:sldLayoutChg>
        <pc:sldLayoutChg chg="addSp modSp">
          <pc:chgData name="Sausage Madness" userId="55acea9a82e8fb82" providerId="LiveId" clId="{8B845325-FDCD-4421-9BBA-3A637DACA1D6}" dt="2022-12-08T08:51:59.664" v="3901"/>
          <pc:sldLayoutMkLst>
            <pc:docMk/>
            <pc:sldMasterMk cId="1672169508" sldId="2147483677"/>
            <pc:sldLayoutMk cId="1893995905" sldId="2147483697"/>
          </pc:sldLayoutMkLst>
          <pc:spChg chg="add mod">
            <ac:chgData name="Sausage Madness" userId="55acea9a82e8fb82" providerId="LiveId" clId="{8B845325-FDCD-4421-9BBA-3A637DACA1D6}" dt="2022-12-08T08:51:59.664" v="3901"/>
            <ac:spMkLst>
              <pc:docMk/>
              <pc:sldMasterMk cId="1672169508" sldId="2147483677"/>
              <pc:sldLayoutMk cId="1893995905" sldId="2147483697"/>
              <ac:spMk id="2" creationId="{1C978E98-D558-1919-E4C6-0109AD200F3D}"/>
            </ac:spMkLst>
          </pc:spChg>
        </pc:sldLayoutChg>
        <pc:sldLayoutChg chg="addSp modSp">
          <pc:chgData name="Sausage Madness" userId="55acea9a82e8fb82" providerId="LiveId" clId="{8B845325-FDCD-4421-9BBA-3A637DACA1D6}" dt="2022-12-08T08:52:00.528" v="3902"/>
          <pc:sldLayoutMkLst>
            <pc:docMk/>
            <pc:sldMasterMk cId="1672169508" sldId="2147483677"/>
            <pc:sldLayoutMk cId="2672326788" sldId="2147483698"/>
          </pc:sldLayoutMkLst>
          <pc:spChg chg="add mod">
            <ac:chgData name="Sausage Madness" userId="55acea9a82e8fb82" providerId="LiveId" clId="{8B845325-FDCD-4421-9BBA-3A637DACA1D6}" dt="2022-12-08T08:52:00.528" v="3902"/>
            <ac:spMkLst>
              <pc:docMk/>
              <pc:sldMasterMk cId="1672169508" sldId="2147483677"/>
              <pc:sldLayoutMk cId="2672326788" sldId="2147483698"/>
              <ac:spMk id="2" creationId="{CA051A4D-90E1-7E46-53FB-905AA58A4F63}"/>
            </ac:spMkLst>
          </pc:spChg>
        </pc:sldLayoutChg>
        <pc:sldLayoutChg chg="addSp modSp">
          <pc:chgData name="Sausage Madness" userId="55acea9a82e8fb82" providerId="LiveId" clId="{8B845325-FDCD-4421-9BBA-3A637DACA1D6}" dt="2022-12-08T08:52:01.259" v="3903"/>
          <pc:sldLayoutMkLst>
            <pc:docMk/>
            <pc:sldMasterMk cId="1672169508" sldId="2147483677"/>
            <pc:sldLayoutMk cId="3640319169" sldId="2147483699"/>
          </pc:sldLayoutMkLst>
          <pc:spChg chg="add mod">
            <ac:chgData name="Sausage Madness" userId="55acea9a82e8fb82" providerId="LiveId" clId="{8B845325-FDCD-4421-9BBA-3A637DACA1D6}" dt="2022-12-08T08:52:01.259" v="3903"/>
            <ac:spMkLst>
              <pc:docMk/>
              <pc:sldMasterMk cId="1672169508" sldId="2147483677"/>
              <pc:sldLayoutMk cId="3640319169" sldId="2147483699"/>
              <ac:spMk id="2" creationId="{81922808-4FBA-EC1D-9F85-4522C860CEFC}"/>
            </ac:spMkLst>
          </pc:spChg>
        </pc:sldLayoutChg>
        <pc:sldLayoutChg chg="addSp modSp">
          <pc:chgData name="Sausage Madness" userId="55acea9a82e8fb82" providerId="LiveId" clId="{8B845325-FDCD-4421-9BBA-3A637DACA1D6}" dt="2022-12-08T08:52:01.979" v="3904"/>
          <pc:sldLayoutMkLst>
            <pc:docMk/>
            <pc:sldMasterMk cId="1672169508" sldId="2147483677"/>
            <pc:sldLayoutMk cId="916259218" sldId="2147483700"/>
          </pc:sldLayoutMkLst>
          <pc:spChg chg="add mod">
            <ac:chgData name="Sausage Madness" userId="55acea9a82e8fb82" providerId="LiveId" clId="{8B845325-FDCD-4421-9BBA-3A637DACA1D6}" dt="2022-12-08T08:52:01.979" v="3904"/>
            <ac:spMkLst>
              <pc:docMk/>
              <pc:sldMasterMk cId="1672169508" sldId="2147483677"/>
              <pc:sldLayoutMk cId="916259218" sldId="2147483700"/>
              <ac:spMk id="2" creationId="{B119B8F2-407F-43D9-B26D-66DECFD41213}"/>
            </ac:spMkLst>
          </pc:spChg>
        </pc:sldLayoutChg>
        <pc:sldLayoutChg chg="addSp modSp">
          <pc:chgData name="Sausage Madness" userId="55acea9a82e8fb82" providerId="LiveId" clId="{8B845325-FDCD-4421-9BBA-3A637DACA1D6}" dt="2022-12-08T08:52:02.735" v="3905"/>
          <pc:sldLayoutMkLst>
            <pc:docMk/>
            <pc:sldMasterMk cId="1672169508" sldId="2147483677"/>
            <pc:sldLayoutMk cId="1536370051" sldId="2147483701"/>
          </pc:sldLayoutMkLst>
          <pc:spChg chg="add mod">
            <ac:chgData name="Sausage Madness" userId="55acea9a82e8fb82" providerId="LiveId" clId="{8B845325-FDCD-4421-9BBA-3A637DACA1D6}" dt="2022-12-08T08:52:02.735" v="3905"/>
            <ac:spMkLst>
              <pc:docMk/>
              <pc:sldMasterMk cId="1672169508" sldId="2147483677"/>
              <pc:sldLayoutMk cId="1536370051" sldId="2147483701"/>
              <ac:spMk id="2" creationId="{A85626AC-5A98-8521-3821-E89C650BE1CE}"/>
            </ac:spMkLst>
          </pc:spChg>
        </pc:sldLayoutChg>
        <pc:sldLayoutChg chg="addSp modSp">
          <pc:chgData name="Sausage Madness" userId="55acea9a82e8fb82" providerId="LiveId" clId="{8B845325-FDCD-4421-9BBA-3A637DACA1D6}" dt="2022-12-08T08:52:03.475" v="3906"/>
          <pc:sldLayoutMkLst>
            <pc:docMk/>
            <pc:sldMasterMk cId="1672169508" sldId="2147483677"/>
            <pc:sldLayoutMk cId="3506378643" sldId="2147483702"/>
          </pc:sldLayoutMkLst>
          <pc:spChg chg="add mod">
            <ac:chgData name="Sausage Madness" userId="55acea9a82e8fb82" providerId="LiveId" clId="{8B845325-FDCD-4421-9BBA-3A637DACA1D6}" dt="2022-12-08T08:52:03.475" v="3906"/>
            <ac:spMkLst>
              <pc:docMk/>
              <pc:sldMasterMk cId="1672169508" sldId="2147483677"/>
              <pc:sldLayoutMk cId="3506378643" sldId="2147483702"/>
              <ac:spMk id="2" creationId="{84CE5EBF-CFB0-AFA0-78CD-5947E35043C8}"/>
            </ac:spMkLst>
          </pc:spChg>
        </pc:sldLayoutChg>
        <pc:sldLayoutChg chg="addSp modSp mod">
          <pc:chgData name="Sausage Madness" userId="55acea9a82e8fb82" providerId="LiveId" clId="{8B845325-FDCD-4421-9BBA-3A637DACA1D6}" dt="2022-12-08T08:52:04.150" v="3907"/>
          <pc:sldLayoutMkLst>
            <pc:docMk/>
            <pc:sldMasterMk cId="1672169508" sldId="2147483677"/>
            <pc:sldLayoutMk cId="4169023813" sldId="2147483703"/>
          </pc:sldLayoutMkLst>
          <pc:spChg chg="add mod">
            <ac:chgData name="Sausage Madness" userId="55acea9a82e8fb82" providerId="LiveId" clId="{8B845325-FDCD-4421-9BBA-3A637DACA1D6}" dt="2022-12-08T08:52:04.150" v="3907"/>
            <ac:spMkLst>
              <pc:docMk/>
              <pc:sldMasterMk cId="1672169508" sldId="2147483677"/>
              <pc:sldLayoutMk cId="4169023813" sldId="2147483703"/>
              <ac:spMk id="2" creationId="{8E36F1DC-74C0-6132-D2C5-117686303342}"/>
            </ac:spMkLst>
          </pc:spChg>
          <pc:spChg chg="mod">
            <ac:chgData name="Sausage Madness" userId="55acea9a82e8fb82" providerId="LiveId" clId="{8B845325-FDCD-4421-9BBA-3A637DACA1D6}" dt="2022-12-07T18:18:15.204" v="1048" actId="14100"/>
            <ac:spMkLst>
              <pc:docMk/>
              <pc:sldMasterMk cId="1672169508" sldId="2147483677"/>
              <pc:sldLayoutMk cId="4169023813" sldId="2147483703"/>
              <ac:spMk id="3" creationId="{F1FA2138-DEA9-E444-A923-BD198319D511}"/>
            </ac:spMkLst>
          </pc:spChg>
          <pc:spChg chg="mod">
            <ac:chgData name="Sausage Madness" userId="55acea9a82e8fb82" providerId="LiveId" clId="{8B845325-FDCD-4421-9BBA-3A637DACA1D6}" dt="2022-12-07T18:18:18.134" v="1049" actId="14100"/>
            <ac:spMkLst>
              <pc:docMk/>
              <pc:sldMasterMk cId="1672169508" sldId="2147483677"/>
              <pc:sldLayoutMk cId="4169023813" sldId="2147483703"/>
              <ac:spMk id="4" creationId="{C5881F4D-46BE-5840-A35C-FF5C37CF1090}"/>
            </ac:spMkLst>
          </pc:spChg>
          <pc:spChg chg="mod">
            <ac:chgData name="Sausage Madness" userId="55acea9a82e8fb82" providerId="LiveId" clId="{8B845325-FDCD-4421-9BBA-3A637DACA1D6}" dt="2022-12-07T18:18:23.068" v="1052" actId="1076"/>
            <ac:spMkLst>
              <pc:docMk/>
              <pc:sldMasterMk cId="1672169508" sldId="2147483677"/>
              <pc:sldLayoutMk cId="4169023813" sldId="2147483703"/>
              <ac:spMk id="8" creationId="{D6CC830D-B9FC-E941-8EA6-6B267686B509}"/>
            </ac:spMkLst>
          </pc:spChg>
          <pc:spChg chg="mod">
            <ac:chgData name="Sausage Madness" userId="55acea9a82e8fb82" providerId="LiveId" clId="{8B845325-FDCD-4421-9BBA-3A637DACA1D6}" dt="2022-12-07T18:18:23.068" v="1052" actId="1076"/>
            <ac:spMkLst>
              <pc:docMk/>
              <pc:sldMasterMk cId="1672169508" sldId="2147483677"/>
              <pc:sldLayoutMk cId="4169023813" sldId="2147483703"/>
              <ac:spMk id="9" creationId="{00747D80-170B-6442-A9F9-708899139F09}"/>
            </ac:spMkLst>
          </pc:spChg>
        </pc:sldLayoutChg>
        <pc:sldLayoutChg chg="addSp modSp">
          <pc:chgData name="Sausage Madness" userId="55acea9a82e8fb82" providerId="LiveId" clId="{8B845325-FDCD-4421-9BBA-3A637DACA1D6}" dt="2022-12-08T08:52:06.296" v="3910"/>
          <pc:sldLayoutMkLst>
            <pc:docMk/>
            <pc:sldMasterMk cId="1672169508" sldId="2147483677"/>
            <pc:sldLayoutMk cId="2720609877" sldId="2147483704"/>
          </pc:sldLayoutMkLst>
          <pc:spChg chg="add mod">
            <ac:chgData name="Sausage Madness" userId="55acea9a82e8fb82" providerId="LiveId" clId="{8B845325-FDCD-4421-9BBA-3A637DACA1D6}" dt="2022-12-08T08:52:06.296" v="3910"/>
            <ac:spMkLst>
              <pc:docMk/>
              <pc:sldMasterMk cId="1672169508" sldId="2147483677"/>
              <pc:sldLayoutMk cId="2720609877" sldId="2147483704"/>
              <ac:spMk id="2" creationId="{3327D8F4-0D52-9362-1A8B-94F5AE8CD320}"/>
            </ac:spMkLst>
          </pc:spChg>
        </pc:sldLayoutChg>
        <pc:sldLayoutChg chg="addSp modSp">
          <pc:chgData name="Sausage Madness" userId="55acea9a82e8fb82" providerId="LiveId" clId="{8B845325-FDCD-4421-9BBA-3A637DACA1D6}" dt="2022-12-08T08:52:04.853" v="3908"/>
          <pc:sldLayoutMkLst>
            <pc:docMk/>
            <pc:sldMasterMk cId="1672169508" sldId="2147483677"/>
            <pc:sldLayoutMk cId="899839444" sldId="2147483705"/>
          </pc:sldLayoutMkLst>
          <pc:spChg chg="add mod">
            <ac:chgData name="Sausage Madness" userId="55acea9a82e8fb82" providerId="LiveId" clId="{8B845325-FDCD-4421-9BBA-3A637DACA1D6}" dt="2022-12-08T08:52:04.853" v="3908"/>
            <ac:spMkLst>
              <pc:docMk/>
              <pc:sldMasterMk cId="1672169508" sldId="2147483677"/>
              <pc:sldLayoutMk cId="899839444" sldId="2147483705"/>
              <ac:spMk id="2" creationId="{E76DEFCB-9F1B-4165-70F6-A78C8219700D}"/>
            </ac:spMkLst>
          </pc:spChg>
        </pc:sldLayoutChg>
        <pc:sldLayoutChg chg="addSp modSp">
          <pc:chgData name="Sausage Madness" userId="55acea9a82e8fb82" providerId="LiveId" clId="{8B845325-FDCD-4421-9BBA-3A637DACA1D6}" dt="2022-12-08T08:52:05.527" v="3909"/>
          <pc:sldLayoutMkLst>
            <pc:docMk/>
            <pc:sldMasterMk cId="1672169508" sldId="2147483677"/>
            <pc:sldLayoutMk cId="1944640368" sldId="2147483706"/>
          </pc:sldLayoutMkLst>
          <pc:spChg chg="add mod">
            <ac:chgData name="Sausage Madness" userId="55acea9a82e8fb82" providerId="LiveId" clId="{8B845325-FDCD-4421-9BBA-3A637DACA1D6}" dt="2022-12-08T08:52:05.527" v="3909"/>
            <ac:spMkLst>
              <pc:docMk/>
              <pc:sldMasterMk cId="1672169508" sldId="2147483677"/>
              <pc:sldLayoutMk cId="1944640368" sldId="2147483706"/>
              <ac:spMk id="2" creationId="{553217FA-ADB5-0456-469D-0EB8F69B8F05}"/>
            </ac:spMkLst>
          </pc:spChg>
        </pc:sldLayoutChg>
        <pc:sldLayoutChg chg="addSp modSp">
          <pc:chgData name="Sausage Madness" userId="55acea9a82e8fb82" providerId="LiveId" clId="{8B845325-FDCD-4421-9BBA-3A637DACA1D6}" dt="2022-12-08T08:52:07.887" v="3912"/>
          <pc:sldLayoutMkLst>
            <pc:docMk/>
            <pc:sldMasterMk cId="1672169508" sldId="2147483677"/>
            <pc:sldLayoutMk cId="3277245995" sldId="2147483707"/>
          </pc:sldLayoutMkLst>
          <pc:spChg chg="add mod">
            <ac:chgData name="Sausage Madness" userId="55acea9a82e8fb82" providerId="LiveId" clId="{8B845325-FDCD-4421-9BBA-3A637DACA1D6}" dt="2022-12-08T08:52:07.887" v="3912"/>
            <ac:spMkLst>
              <pc:docMk/>
              <pc:sldMasterMk cId="1672169508" sldId="2147483677"/>
              <pc:sldLayoutMk cId="3277245995" sldId="2147483707"/>
              <ac:spMk id="2" creationId="{4D4DDF1B-9AB3-1E08-31F0-33F034CE9015}"/>
            </ac:spMkLst>
          </pc:spChg>
        </pc:sldLayoutChg>
        <pc:sldLayoutChg chg="addSp modSp">
          <pc:chgData name="Sausage Madness" userId="55acea9a82e8fb82" providerId="LiveId" clId="{8B845325-FDCD-4421-9BBA-3A637DACA1D6}" dt="2022-12-08T08:52:08.693" v="3913"/>
          <pc:sldLayoutMkLst>
            <pc:docMk/>
            <pc:sldMasterMk cId="1672169508" sldId="2147483677"/>
            <pc:sldLayoutMk cId="2281283783" sldId="2147483708"/>
          </pc:sldLayoutMkLst>
          <pc:spChg chg="add mod">
            <ac:chgData name="Sausage Madness" userId="55acea9a82e8fb82" providerId="LiveId" clId="{8B845325-FDCD-4421-9BBA-3A637DACA1D6}" dt="2022-12-08T08:52:08.693" v="3913"/>
            <ac:spMkLst>
              <pc:docMk/>
              <pc:sldMasterMk cId="1672169508" sldId="2147483677"/>
              <pc:sldLayoutMk cId="2281283783" sldId="2147483708"/>
              <ac:spMk id="2" creationId="{6EC744AB-139F-96A4-A7DB-5D19EFD72B28}"/>
            </ac:spMkLst>
          </pc:spChg>
        </pc:sldLayoutChg>
        <pc:sldLayoutChg chg="addSp modSp">
          <pc:chgData name="Sausage Madness" userId="55acea9a82e8fb82" providerId="LiveId" clId="{8B845325-FDCD-4421-9BBA-3A637DACA1D6}" dt="2022-12-08T08:52:09.967" v="3914"/>
          <pc:sldLayoutMkLst>
            <pc:docMk/>
            <pc:sldMasterMk cId="1672169508" sldId="2147483677"/>
            <pc:sldLayoutMk cId="86261486" sldId="2147483709"/>
          </pc:sldLayoutMkLst>
          <pc:spChg chg="add mod">
            <ac:chgData name="Sausage Madness" userId="55acea9a82e8fb82" providerId="LiveId" clId="{8B845325-FDCD-4421-9BBA-3A637DACA1D6}" dt="2022-12-08T08:52:09.967" v="3914"/>
            <ac:spMkLst>
              <pc:docMk/>
              <pc:sldMasterMk cId="1672169508" sldId="2147483677"/>
              <pc:sldLayoutMk cId="86261486" sldId="2147483709"/>
              <ac:spMk id="2" creationId="{6F2B7445-6BA1-EB41-5010-74318598538A}"/>
            </ac:spMkLst>
          </pc:spChg>
        </pc:sldLayoutChg>
        <pc:sldLayoutChg chg="addSp modSp">
          <pc:chgData name="Sausage Madness" userId="55acea9a82e8fb82" providerId="LiveId" clId="{8B845325-FDCD-4421-9BBA-3A637DACA1D6}" dt="2022-12-08T08:50:41.877" v="3883"/>
          <pc:sldLayoutMkLst>
            <pc:docMk/>
            <pc:sldMasterMk cId="1672169508" sldId="2147483677"/>
            <pc:sldLayoutMk cId="435121630" sldId="2147483710"/>
          </pc:sldLayoutMkLst>
          <pc:spChg chg="add mod">
            <ac:chgData name="Sausage Madness" userId="55acea9a82e8fb82" providerId="LiveId" clId="{8B845325-FDCD-4421-9BBA-3A637DACA1D6}" dt="2022-12-08T08:50:41.877" v="3883"/>
            <ac:spMkLst>
              <pc:docMk/>
              <pc:sldMasterMk cId="1672169508" sldId="2147483677"/>
              <pc:sldLayoutMk cId="435121630" sldId="2147483710"/>
              <ac:spMk id="2" creationId="{736FA0B5-BC28-A9AC-8970-321AE7CAD1FB}"/>
            </ac:spMkLst>
          </pc:spChg>
        </pc:sldLayoutChg>
        <pc:sldLayoutChg chg="addSp modSp">
          <pc:chgData name="Sausage Madness" userId="55acea9a82e8fb82" providerId="LiveId" clId="{8B845325-FDCD-4421-9BBA-3A637DACA1D6}" dt="2022-12-08T08:52:12.833" v="3918"/>
          <pc:sldLayoutMkLst>
            <pc:docMk/>
            <pc:sldMasterMk cId="1672169508" sldId="2147483677"/>
            <pc:sldLayoutMk cId="2390085664" sldId="2147483711"/>
          </pc:sldLayoutMkLst>
          <pc:spChg chg="add mod">
            <ac:chgData name="Sausage Madness" userId="55acea9a82e8fb82" providerId="LiveId" clId="{8B845325-FDCD-4421-9BBA-3A637DACA1D6}" dt="2022-12-08T08:52:12.833" v="3918"/>
            <ac:spMkLst>
              <pc:docMk/>
              <pc:sldMasterMk cId="1672169508" sldId="2147483677"/>
              <pc:sldLayoutMk cId="2390085664" sldId="2147483711"/>
              <ac:spMk id="3" creationId="{D9C27E88-D6EA-D2BC-A18F-0B3E036E2F57}"/>
            </ac:spMkLst>
          </pc:spChg>
        </pc:sldLayoutChg>
        <pc:sldLayoutChg chg="addSp modSp">
          <pc:chgData name="Sausage Madness" userId="55acea9a82e8fb82" providerId="LiveId" clId="{8B845325-FDCD-4421-9BBA-3A637DACA1D6}" dt="2022-12-08T08:52:12.173" v="3917"/>
          <pc:sldLayoutMkLst>
            <pc:docMk/>
            <pc:sldMasterMk cId="1672169508" sldId="2147483677"/>
            <pc:sldLayoutMk cId="213718589" sldId="2147483712"/>
          </pc:sldLayoutMkLst>
          <pc:spChg chg="add mod">
            <ac:chgData name="Sausage Madness" userId="55acea9a82e8fb82" providerId="LiveId" clId="{8B845325-FDCD-4421-9BBA-3A637DACA1D6}" dt="2022-12-08T08:52:12.173" v="3917"/>
            <ac:spMkLst>
              <pc:docMk/>
              <pc:sldMasterMk cId="1672169508" sldId="2147483677"/>
              <pc:sldLayoutMk cId="213718589" sldId="2147483712"/>
              <ac:spMk id="21" creationId="{75144AC8-E89B-1A89-B60C-13ED15CB5A40}"/>
            </ac:spMkLst>
          </pc:spChg>
        </pc:sldLayoutChg>
        <pc:sldLayoutChg chg="addSp delSp modSp mod">
          <pc:chgData name="Sausage Madness" userId="55acea9a82e8fb82" providerId="LiveId" clId="{8B845325-FDCD-4421-9BBA-3A637DACA1D6}" dt="2022-12-08T17:06:36.762" v="3984" actId="14826"/>
          <pc:sldLayoutMkLst>
            <pc:docMk/>
            <pc:sldMasterMk cId="1672169508" sldId="2147483677"/>
            <pc:sldLayoutMk cId="4279703422" sldId="2147483713"/>
          </pc:sldLayoutMkLst>
          <pc:spChg chg="mod">
            <ac:chgData name="Sausage Madness" userId="55acea9a82e8fb82" providerId="LiveId" clId="{8B845325-FDCD-4421-9BBA-3A637DACA1D6}" dt="2022-12-07T16:27:42.016" v="426" actId="207"/>
            <ac:spMkLst>
              <pc:docMk/>
              <pc:sldMasterMk cId="1672169508" sldId="2147483677"/>
              <pc:sldLayoutMk cId="4279703422" sldId="2147483713"/>
              <ac:spMk id="6" creationId="{F2B21137-8261-9140-B838-6CA473335383}"/>
            </ac:spMkLst>
          </pc:spChg>
          <pc:spChg chg="add mod">
            <ac:chgData name="Sausage Madness" userId="55acea9a82e8fb82" providerId="LiveId" clId="{8B845325-FDCD-4421-9BBA-3A637DACA1D6}" dt="2022-12-08T08:50:46.496" v="3884"/>
            <ac:spMkLst>
              <pc:docMk/>
              <pc:sldMasterMk cId="1672169508" sldId="2147483677"/>
              <pc:sldLayoutMk cId="4279703422" sldId="2147483713"/>
              <ac:spMk id="51" creationId="{43A8FC53-39DE-2F10-10E9-FF0A800EF791}"/>
            </ac:spMkLst>
          </pc:spChg>
          <pc:picChg chg="add del mod">
            <ac:chgData name="Sausage Madness" userId="55acea9a82e8fb82" providerId="LiveId" clId="{8B845325-FDCD-4421-9BBA-3A637DACA1D6}" dt="2022-12-07T16:46:09.081" v="428"/>
            <ac:picMkLst>
              <pc:docMk/>
              <pc:sldMasterMk cId="1672169508" sldId="2147483677"/>
              <pc:sldLayoutMk cId="4279703422" sldId="2147483713"/>
              <ac:picMk id="50" creationId="{F8F7C8AD-BF3A-23E2-365C-1786032136BA}"/>
            </ac:picMkLst>
          </pc:picChg>
          <pc:picChg chg="mod">
            <ac:chgData name="Sausage Madness" userId="55acea9a82e8fb82" providerId="LiveId" clId="{8B845325-FDCD-4421-9BBA-3A637DACA1D6}" dt="2022-12-08T17:06:36.762" v="3984" actId="14826"/>
            <ac:picMkLst>
              <pc:docMk/>
              <pc:sldMasterMk cId="1672169508" sldId="2147483677"/>
              <pc:sldLayoutMk cId="4279703422" sldId="2147483713"/>
              <ac:picMk id="1026" creationId="{37521B1F-36B3-5091-34A1-0E8950519564}"/>
            </ac:picMkLst>
          </pc:picChg>
        </pc:sldLayoutChg>
        <pc:sldLayoutChg chg="addSp delSp modSp add mod modTransition">
          <pc:chgData name="Sausage Madness" userId="55acea9a82e8fb82" providerId="LiveId" clId="{8B845325-FDCD-4421-9BBA-3A637DACA1D6}" dt="2022-12-08T08:51:55.139" v="3896"/>
          <pc:sldLayoutMkLst>
            <pc:docMk/>
            <pc:sldMasterMk cId="1672169508" sldId="2147483677"/>
            <pc:sldLayoutMk cId="1366060261" sldId="2147483714"/>
          </pc:sldLayoutMkLst>
          <pc:spChg chg="add mod">
            <ac:chgData name="Sausage Madness" userId="55acea9a82e8fb82" providerId="LiveId" clId="{8B845325-FDCD-4421-9BBA-3A637DACA1D6}" dt="2022-12-08T08:51:55.139" v="3896"/>
            <ac:spMkLst>
              <pc:docMk/>
              <pc:sldMasterMk cId="1672169508" sldId="2147483677"/>
              <pc:sldLayoutMk cId="1366060261" sldId="2147483714"/>
              <ac:spMk id="2" creationId="{010A70AB-DC7C-BAAC-34E7-228C1BDEEB5F}"/>
            </ac:spMkLst>
          </pc:spChg>
          <pc:spChg chg="del">
            <ac:chgData name="Sausage Madness" userId="55acea9a82e8fb82" providerId="LiveId" clId="{8B845325-FDCD-4421-9BBA-3A637DACA1D6}" dt="2022-12-07T17:28:16.237" v="722" actId="478"/>
            <ac:spMkLst>
              <pc:docMk/>
              <pc:sldMasterMk cId="1672169508" sldId="2147483677"/>
              <pc:sldLayoutMk cId="1366060261" sldId="2147483714"/>
              <ac:spMk id="3" creationId="{D0351678-4A71-E343-AE5F-7ADDD4F40010}"/>
            </ac:spMkLst>
          </pc:spChg>
          <pc:spChg chg="del">
            <ac:chgData name="Sausage Madness" userId="55acea9a82e8fb82" providerId="LiveId" clId="{8B845325-FDCD-4421-9BBA-3A637DACA1D6}" dt="2022-12-07T17:28:17.191" v="724" actId="478"/>
            <ac:spMkLst>
              <pc:docMk/>
              <pc:sldMasterMk cId="1672169508" sldId="2147483677"/>
              <pc:sldLayoutMk cId="1366060261" sldId="2147483714"/>
              <ac:spMk id="4" creationId="{3252DEE8-90C8-8E4E-AD99-97E96ACDCE5C}"/>
            </ac:spMkLst>
          </pc:spChg>
          <pc:spChg chg="del">
            <ac:chgData name="Sausage Madness" userId="55acea9a82e8fb82" providerId="LiveId" clId="{8B845325-FDCD-4421-9BBA-3A637DACA1D6}" dt="2022-12-07T17:28:16.706" v="723" actId="478"/>
            <ac:spMkLst>
              <pc:docMk/>
              <pc:sldMasterMk cId="1672169508" sldId="2147483677"/>
              <pc:sldLayoutMk cId="1366060261" sldId="2147483714"/>
              <ac:spMk id="5" creationId="{317FB3DA-EFE3-424C-AE70-CFB6003ACC94}"/>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6" creationId="{BC9BADAC-98A7-5044-A29C-7547CE0AA5D2}"/>
            </ac:spMkLst>
          </pc:spChg>
          <pc:spChg chg="mod">
            <ac:chgData name="Sausage Madness" userId="55acea9a82e8fb82" providerId="LiveId" clId="{8B845325-FDCD-4421-9BBA-3A637DACA1D6}" dt="2022-12-07T17:28:43.887" v="729" actId="1076"/>
            <ac:spMkLst>
              <pc:docMk/>
              <pc:sldMasterMk cId="1672169508" sldId="2147483677"/>
              <pc:sldLayoutMk cId="1366060261" sldId="2147483714"/>
              <ac:spMk id="7" creationId="{900B1E7B-1F83-7E44-B545-5F36DC717A03}"/>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8" creationId="{B915B078-A4C7-9B4F-A2EE-A04433B660D8}"/>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9" creationId="{7E602AED-0C0E-F548-BED8-5971F14B589E}"/>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10" creationId="{8E5D57D1-5D4D-A845-BBF2-1646D69CA8AA}"/>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11" creationId="{2546DDB0-3CB1-1141-B61E-B1B8B0D80779}"/>
            </ac:spMkLst>
          </pc:spChg>
          <pc:spChg chg="mod">
            <ac:chgData name="Sausage Madness" userId="55acea9a82e8fb82" providerId="LiveId" clId="{8B845325-FDCD-4421-9BBA-3A637DACA1D6}" dt="2022-12-07T17:28:34.322" v="727" actId="1076"/>
            <ac:spMkLst>
              <pc:docMk/>
              <pc:sldMasterMk cId="1672169508" sldId="2147483677"/>
              <pc:sldLayoutMk cId="1366060261" sldId="2147483714"/>
              <ac:spMk id="12" creationId="{A4753C55-4AC7-6B4F-81D3-F474DB0D50B6}"/>
            </ac:spMkLst>
          </pc:spChg>
        </pc:sldLayoutChg>
        <pc:sldLayoutChg chg="addSp delSp modSp add mod modTransition">
          <pc:chgData name="Sausage Madness" userId="55acea9a82e8fb82" providerId="LiveId" clId="{8B845325-FDCD-4421-9BBA-3A637DACA1D6}" dt="2022-12-08T08:51:48.787" v="3887"/>
          <pc:sldLayoutMkLst>
            <pc:docMk/>
            <pc:sldMasterMk cId="1672169508" sldId="2147483677"/>
            <pc:sldLayoutMk cId="678728942" sldId="2147483715"/>
          </pc:sldLayoutMkLst>
          <pc:spChg chg="add mod">
            <ac:chgData name="Sausage Madness" userId="55acea9a82e8fb82" providerId="LiveId" clId="{8B845325-FDCD-4421-9BBA-3A637DACA1D6}" dt="2022-12-08T08:51:48.787" v="3887"/>
            <ac:spMkLst>
              <pc:docMk/>
              <pc:sldMasterMk cId="1672169508" sldId="2147483677"/>
              <pc:sldLayoutMk cId="678728942" sldId="2147483715"/>
              <ac:spMk id="2" creationId="{F220F56E-056F-2715-CD55-ED2F838CE530}"/>
            </ac:spMkLst>
          </pc:spChg>
          <pc:spChg chg="del">
            <ac:chgData name="Sausage Madness" userId="55acea9a82e8fb82" providerId="LiveId" clId="{8B845325-FDCD-4421-9BBA-3A637DACA1D6}" dt="2022-12-07T19:14:28.730" v="1836" actId="478"/>
            <ac:spMkLst>
              <pc:docMk/>
              <pc:sldMasterMk cId="1672169508" sldId="2147483677"/>
              <pc:sldLayoutMk cId="678728942" sldId="2147483715"/>
              <ac:spMk id="3" creationId="{92E201E6-38FB-0143-8AC7-5BB4E14C8D1D}"/>
            </ac:spMkLst>
          </pc:spChg>
          <pc:spChg chg="del">
            <ac:chgData name="Sausage Madness" userId="55acea9a82e8fb82" providerId="LiveId" clId="{8B845325-FDCD-4421-9BBA-3A637DACA1D6}" dt="2022-12-07T19:14:30.456" v="1838" actId="478"/>
            <ac:spMkLst>
              <pc:docMk/>
              <pc:sldMasterMk cId="1672169508" sldId="2147483677"/>
              <pc:sldLayoutMk cId="678728942" sldId="2147483715"/>
              <ac:spMk id="6" creationId="{04D396A0-8A6F-AF47-B1FA-0BC512F31BB5}"/>
            </ac:spMkLst>
          </pc:spChg>
          <pc:spChg chg="del">
            <ac:chgData name="Sausage Madness" userId="55acea9a82e8fb82" providerId="LiveId" clId="{8B845325-FDCD-4421-9BBA-3A637DACA1D6}" dt="2022-12-07T19:14:29.782" v="1837" actId="478"/>
            <ac:spMkLst>
              <pc:docMk/>
              <pc:sldMasterMk cId="1672169508" sldId="2147483677"/>
              <pc:sldLayoutMk cId="678728942" sldId="2147483715"/>
              <ac:spMk id="7" creationId="{C152B237-5D75-C048-B5EB-2201A8CECFD3}"/>
            </ac:spMkLst>
          </pc:spChg>
          <pc:spChg chg="del">
            <ac:chgData name="Sausage Madness" userId="55acea9a82e8fb82" providerId="LiveId" clId="{8B845325-FDCD-4421-9BBA-3A637DACA1D6}" dt="2022-12-07T19:14:31.053" v="1839" actId="478"/>
            <ac:spMkLst>
              <pc:docMk/>
              <pc:sldMasterMk cId="1672169508" sldId="2147483677"/>
              <pc:sldLayoutMk cId="678728942" sldId="2147483715"/>
              <ac:spMk id="8" creationId="{70CFBEC3-C038-B14D-A5F0-B0AE869A933A}"/>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r>
              <a:rPr lang="en-US" sz="2800" dirty="0">
                <a:solidFill>
                  <a:srgbClr val="1500FF"/>
                </a:solidFill>
                <a:latin typeface="Libre Baskerville" panose="02000000000000000000" pitchFamily="2" charset="0"/>
              </a:rPr>
              <a:t>RECENCY</a:t>
            </a:r>
          </a:p>
        </c:rich>
      </c:tx>
      <c:overlay val="0"/>
      <c:spPr>
        <a:noFill/>
        <a:ln>
          <a:noFill/>
        </a:ln>
        <a:effectLst/>
      </c:spPr>
      <c:txPr>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Recency</c:v>
                </c:pt>
              </c:strCache>
            </c:strRef>
          </c:tx>
          <c:spPr>
            <a:solidFill>
              <a:schemeClr val="accent1"/>
            </a:solidFill>
            <a:ln w="222250">
              <a:solidFill>
                <a:srgbClr val="FDA2A3"/>
              </a:solidFill>
              <a:miter lim="800000"/>
            </a:ln>
            <a:effectLst/>
          </c:spPr>
          <c:invertIfNegative val="0"/>
          <c:dPt>
            <c:idx val="0"/>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4-4524-4269-9C3D-CF6C74D73C46}"/>
              </c:ext>
            </c:extLst>
          </c:dPt>
          <c:dPt>
            <c:idx val="1"/>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5-4524-4269-9C3D-CF6C74D73C46}"/>
              </c:ext>
            </c:extLst>
          </c:dPt>
          <c:cat>
            <c:numRef>
              <c:f>Sheet1!$A$2:$A$11</c:f>
              <c:numCache>
                <c:formatCode>0.0,\ "K"</c:formatCode>
                <c:ptCount val="10"/>
                <c:pt idx="0">
                  <c:v>0</c:v>
                </c:pt>
                <c:pt idx="1">
                  <c:v>246</c:v>
                </c:pt>
                <c:pt idx="2">
                  <c:v>492</c:v>
                </c:pt>
                <c:pt idx="3">
                  <c:v>738</c:v>
                </c:pt>
                <c:pt idx="4">
                  <c:v>984</c:v>
                </c:pt>
                <c:pt idx="5">
                  <c:v>1230</c:v>
                </c:pt>
                <c:pt idx="6">
                  <c:v>1476</c:v>
                </c:pt>
                <c:pt idx="7">
                  <c:v>1722</c:v>
                </c:pt>
                <c:pt idx="8">
                  <c:v>1968</c:v>
                </c:pt>
                <c:pt idx="9">
                  <c:v>2460</c:v>
                </c:pt>
              </c:numCache>
            </c:numRef>
          </c:cat>
          <c:val>
            <c:numRef>
              <c:f>Sheet1!$B$2:$B$11</c:f>
              <c:numCache>
                <c:formatCode>General</c:formatCode>
                <c:ptCount val="10"/>
                <c:pt idx="0">
                  <c:v>15326</c:v>
                </c:pt>
                <c:pt idx="1">
                  <c:v>6293</c:v>
                </c:pt>
                <c:pt idx="2">
                  <c:v>3863</c:v>
                </c:pt>
                <c:pt idx="3">
                  <c:v>2075</c:v>
                </c:pt>
                <c:pt idx="4">
                  <c:v>1834</c:v>
                </c:pt>
                <c:pt idx="5">
                  <c:v>1663</c:v>
                </c:pt>
                <c:pt idx="6">
                  <c:v>1074</c:v>
                </c:pt>
                <c:pt idx="7">
                  <c:v>643</c:v>
                </c:pt>
                <c:pt idx="8">
                  <c:v>611</c:v>
                </c:pt>
                <c:pt idx="9">
                  <c:v>331</c:v>
                </c:pt>
              </c:numCache>
            </c:numRef>
          </c:val>
          <c:extLst>
            <c:ext xmlns:c16="http://schemas.microsoft.com/office/drawing/2014/chart" uri="{C3380CC4-5D6E-409C-BE32-E72D297353CC}">
              <c16:uniqueId val="{00000000-4524-4269-9C3D-CF6C74D73C46}"/>
            </c:ext>
          </c:extLst>
        </c:ser>
        <c:dLbls>
          <c:showLegendKey val="0"/>
          <c:showVal val="0"/>
          <c:showCatName val="0"/>
          <c:showSerName val="0"/>
          <c:showPercent val="0"/>
          <c:showBubbleSize val="0"/>
        </c:dLbls>
        <c:gapWidth val="219"/>
        <c:overlap val="-27"/>
        <c:axId val="862365024"/>
        <c:axId val="862378752"/>
      </c:barChart>
      <c:catAx>
        <c:axId val="862365024"/>
        <c:scaling>
          <c:orientation val="minMax"/>
        </c:scaling>
        <c:delete val="0"/>
        <c:axPos val="b"/>
        <c:numFmt formatCode="0.0,\ &quot;K&quot;"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78752"/>
        <c:crosses val="autoZero"/>
        <c:auto val="1"/>
        <c:lblAlgn val="ctr"/>
        <c:lblOffset val="100"/>
        <c:noMultiLvlLbl val="0"/>
      </c:catAx>
      <c:valAx>
        <c:axId val="862378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65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r>
              <a:rPr lang="en-US" sz="2800" dirty="0"/>
              <a:t>MONETARY</a:t>
            </a:r>
          </a:p>
        </c:rich>
      </c:tx>
      <c:overlay val="0"/>
      <c:spPr>
        <a:noFill/>
        <a:ln>
          <a:noFill/>
        </a:ln>
        <a:effectLst/>
      </c:spPr>
      <c:txPr>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Monetary</c:v>
                </c:pt>
              </c:strCache>
            </c:strRef>
          </c:tx>
          <c:spPr>
            <a:solidFill>
              <a:schemeClr val="accent1"/>
            </a:solidFill>
            <a:ln w="222250">
              <a:solidFill>
                <a:srgbClr val="FDA2A3"/>
              </a:solidFill>
              <a:miter lim="800000"/>
            </a:ln>
            <a:effectLst/>
          </c:spPr>
          <c:invertIfNegative val="0"/>
          <c:dPt>
            <c:idx val="0"/>
            <c:invertIfNegative val="0"/>
            <c:bubble3D val="0"/>
            <c:spPr>
              <a:solidFill>
                <a:schemeClr val="accent1"/>
              </a:solidFill>
              <a:ln w="222250">
                <a:solidFill>
                  <a:srgbClr val="FDA2A3"/>
                </a:solidFill>
                <a:miter lim="800000"/>
              </a:ln>
              <a:effectLst/>
            </c:spPr>
            <c:extLst>
              <c:ext xmlns:c16="http://schemas.microsoft.com/office/drawing/2014/chart" uri="{C3380CC4-5D6E-409C-BE32-E72D297353CC}">
                <c16:uniqueId val="{00000001-2119-4D78-A208-C4C69E3EC993}"/>
              </c:ext>
            </c:extLst>
          </c:dPt>
          <c:dPt>
            <c:idx val="6"/>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9-2119-4D78-A208-C4C69E3EC993}"/>
              </c:ext>
            </c:extLst>
          </c:dPt>
          <c:dPt>
            <c:idx val="7"/>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8-2119-4D78-A208-C4C69E3EC993}"/>
              </c:ext>
            </c:extLst>
          </c:dPt>
          <c:dPt>
            <c:idx val="8"/>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7-2119-4D78-A208-C4C69E3EC993}"/>
              </c:ext>
            </c:extLst>
          </c:dPt>
          <c:dPt>
            <c:idx val="9"/>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3-2119-4D78-A208-C4C69E3EC993}"/>
              </c:ext>
            </c:extLst>
          </c:dPt>
          <c:cat>
            <c:numRef>
              <c:f>Sheet1!$A$2:$A$11</c:f>
              <c:numCache>
                <c:formatCode>0</c:formatCode>
                <c:ptCount val="10"/>
                <c:pt idx="0">
                  <c:v>49.992114000000001</c:v>
                </c:pt>
                <c:pt idx="1">
                  <c:v>99.984228999999999</c:v>
                </c:pt>
                <c:pt idx="2">
                  <c:v>149.97634300000001</c:v>
                </c:pt>
                <c:pt idx="3">
                  <c:v>199.968457</c:v>
                </c:pt>
                <c:pt idx="4">
                  <c:v>249.96057099999999</c:v>
                </c:pt>
                <c:pt idx="5">
                  <c:v>299.95268600000003</c:v>
                </c:pt>
                <c:pt idx="6">
                  <c:v>349.94479999999999</c:v>
                </c:pt>
                <c:pt idx="7">
                  <c:v>399.936914</c:v>
                </c:pt>
                <c:pt idx="8">
                  <c:v>449.92902800000002</c:v>
                </c:pt>
                <c:pt idx="9">
                  <c:v>499.92114299999997</c:v>
                </c:pt>
              </c:numCache>
            </c:numRef>
          </c:cat>
          <c:val>
            <c:numRef>
              <c:f>Sheet1!$B$2:$B$11</c:f>
              <c:numCache>
                <c:formatCode>General</c:formatCode>
                <c:ptCount val="10"/>
                <c:pt idx="0">
                  <c:v>10176</c:v>
                </c:pt>
                <c:pt idx="1">
                  <c:v>6353</c:v>
                </c:pt>
                <c:pt idx="2">
                  <c:v>4115</c:v>
                </c:pt>
                <c:pt idx="3">
                  <c:v>2764</c:v>
                </c:pt>
                <c:pt idx="4">
                  <c:v>1969</c:v>
                </c:pt>
                <c:pt idx="5">
                  <c:v>1454</c:v>
                </c:pt>
                <c:pt idx="6">
                  <c:v>1198</c:v>
                </c:pt>
                <c:pt idx="7">
                  <c:v>918</c:v>
                </c:pt>
                <c:pt idx="8">
                  <c:v>740</c:v>
                </c:pt>
                <c:pt idx="9">
                  <c:v>586</c:v>
                </c:pt>
              </c:numCache>
            </c:numRef>
          </c:val>
          <c:extLst>
            <c:ext xmlns:c16="http://schemas.microsoft.com/office/drawing/2014/chart" uri="{C3380CC4-5D6E-409C-BE32-E72D297353CC}">
              <c16:uniqueId val="{00000002-2119-4D78-A208-C4C69E3EC993}"/>
            </c:ext>
          </c:extLst>
        </c:ser>
        <c:dLbls>
          <c:showLegendKey val="0"/>
          <c:showVal val="0"/>
          <c:showCatName val="0"/>
          <c:showSerName val="0"/>
          <c:showPercent val="0"/>
          <c:showBubbleSize val="0"/>
        </c:dLbls>
        <c:gapWidth val="219"/>
        <c:overlap val="-27"/>
        <c:axId val="862365024"/>
        <c:axId val="862378752"/>
      </c:barChart>
      <c:catAx>
        <c:axId val="862365024"/>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78752"/>
        <c:crosses val="autoZero"/>
        <c:auto val="1"/>
        <c:lblAlgn val="ctr"/>
        <c:lblOffset val="100"/>
        <c:noMultiLvlLbl val="0"/>
      </c:catAx>
      <c:valAx>
        <c:axId val="862378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65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r>
              <a:rPr lang="en-US" sz="2800" dirty="0"/>
              <a:t>FREQUENCY</a:t>
            </a:r>
          </a:p>
        </c:rich>
      </c:tx>
      <c:overlay val="0"/>
      <c:spPr>
        <a:noFill/>
        <a:ln>
          <a:noFill/>
        </a:ln>
        <a:effectLst/>
      </c:spPr>
      <c:txPr>
        <a:bodyPr rot="0" spcFirstLastPara="1" vertOverflow="ellipsis" vert="horz" wrap="square" anchor="ctr" anchorCtr="1"/>
        <a:lstStyle/>
        <a:p>
          <a:pPr>
            <a:defRPr sz="2800" b="0" i="0" u="none" strike="noStrike" kern="1200" spc="0" baseline="0">
              <a:solidFill>
                <a:srgbClr val="1500FF"/>
              </a:solidFill>
              <a:latin typeface="Libre Baskerville" panose="02000000000000000000"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Recency</c:v>
                </c:pt>
              </c:strCache>
            </c:strRef>
          </c:tx>
          <c:spPr>
            <a:solidFill>
              <a:schemeClr val="accent1"/>
            </a:solidFill>
            <a:ln w="222250">
              <a:solidFill>
                <a:srgbClr val="FDA2A3"/>
              </a:solidFill>
              <a:miter lim="800000"/>
            </a:ln>
            <a:effectLst/>
          </c:spPr>
          <c:invertIfNegative val="0"/>
          <c:dPt>
            <c:idx val="0"/>
            <c:invertIfNegative val="0"/>
            <c:bubble3D val="0"/>
            <c:spPr>
              <a:solidFill>
                <a:schemeClr val="accent1"/>
              </a:solidFill>
              <a:ln w="222250">
                <a:solidFill>
                  <a:srgbClr val="FDA2A3"/>
                </a:solidFill>
                <a:miter lim="800000"/>
              </a:ln>
              <a:effectLst/>
            </c:spPr>
            <c:extLst>
              <c:ext xmlns:c16="http://schemas.microsoft.com/office/drawing/2014/chart" uri="{C3380CC4-5D6E-409C-BE32-E72D297353CC}">
                <c16:uniqueId val="{00000001-9AD6-4F51-8BF4-24FA66B289B6}"/>
              </c:ext>
            </c:extLst>
          </c:dPt>
          <c:dPt>
            <c:idx val="1"/>
            <c:invertIfNegative val="0"/>
            <c:bubble3D val="0"/>
            <c:spPr>
              <a:solidFill>
                <a:srgbClr val="FDA2A3"/>
              </a:solidFill>
              <a:ln w="222250">
                <a:solidFill>
                  <a:srgbClr val="FDA2A3"/>
                </a:solidFill>
                <a:miter lim="800000"/>
              </a:ln>
              <a:effectLst/>
            </c:spPr>
            <c:extLst>
              <c:ext xmlns:c16="http://schemas.microsoft.com/office/drawing/2014/chart" uri="{C3380CC4-5D6E-409C-BE32-E72D297353CC}">
                <c16:uniqueId val="{00000003-9AD6-4F51-8BF4-24FA66B289B6}"/>
              </c:ext>
            </c:extLst>
          </c:dPt>
          <c:dPt>
            <c:idx val="5"/>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8-9AD6-4F51-8BF4-24FA66B289B6}"/>
              </c:ext>
            </c:extLst>
          </c:dPt>
          <c:dPt>
            <c:idx val="6"/>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4-9AD6-4F51-8BF4-24FA66B289B6}"/>
              </c:ext>
            </c:extLst>
          </c:dPt>
          <c:dPt>
            <c:idx val="7"/>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5-9AD6-4F51-8BF4-24FA66B289B6}"/>
              </c:ext>
            </c:extLst>
          </c:dPt>
          <c:dPt>
            <c:idx val="8"/>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6-9AD6-4F51-8BF4-24FA66B289B6}"/>
              </c:ext>
            </c:extLst>
          </c:dPt>
          <c:dPt>
            <c:idx val="9"/>
            <c:invertIfNegative val="0"/>
            <c:bubble3D val="0"/>
            <c:spPr>
              <a:solidFill>
                <a:schemeClr val="accent1"/>
              </a:solidFill>
              <a:ln w="222250">
                <a:solidFill>
                  <a:srgbClr val="1500FF"/>
                </a:solidFill>
                <a:miter lim="800000"/>
              </a:ln>
              <a:effectLst/>
            </c:spPr>
            <c:extLst>
              <c:ext xmlns:c16="http://schemas.microsoft.com/office/drawing/2014/chart" uri="{C3380CC4-5D6E-409C-BE32-E72D297353CC}">
                <c16:uniqueId val="{00000007-9AD6-4F51-8BF4-24FA66B289B6}"/>
              </c:ext>
            </c:extLst>
          </c:dPt>
          <c:cat>
            <c:numRef>
              <c:f>Sheet1!$A$2:$A$11</c:f>
              <c:numCache>
                <c:formatCode>General</c:formatCode>
                <c:ptCount val="10"/>
                <c:pt idx="0">
                  <c:v>0.9</c:v>
                </c:pt>
                <c:pt idx="1">
                  <c:v>1.8</c:v>
                </c:pt>
                <c:pt idx="2">
                  <c:v>2.7</c:v>
                </c:pt>
                <c:pt idx="3">
                  <c:v>3.6</c:v>
                </c:pt>
                <c:pt idx="4">
                  <c:v>4.5</c:v>
                </c:pt>
                <c:pt idx="5">
                  <c:v>5.4</c:v>
                </c:pt>
                <c:pt idx="6">
                  <c:v>6.3</c:v>
                </c:pt>
                <c:pt idx="7">
                  <c:v>7.2</c:v>
                </c:pt>
                <c:pt idx="8">
                  <c:v>8.1</c:v>
                </c:pt>
                <c:pt idx="9">
                  <c:v>9</c:v>
                </c:pt>
              </c:numCache>
            </c:numRef>
          </c:cat>
          <c:val>
            <c:numRef>
              <c:f>Sheet1!$B$2:$B$11</c:f>
              <c:numCache>
                <c:formatCode>General</c:formatCode>
                <c:ptCount val="10"/>
                <c:pt idx="0">
                  <c:v>358</c:v>
                </c:pt>
                <c:pt idx="1">
                  <c:v>8216</c:v>
                </c:pt>
                <c:pt idx="2">
                  <c:v>5012</c:v>
                </c:pt>
                <c:pt idx="3">
                  <c:v>3622</c:v>
                </c:pt>
                <c:pt idx="4">
                  <c:v>2802</c:v>
                </c:pt>
                <c:pt idx="5">
                  <c:v>2162</c:v>
                </c:pt>
                <c:pt idx="6">
                  <c:v>1780</c:v>
                </c:pt>
                <c:pt idx="7">
                  <c:v>1479</c:v>
                </c:pt>
                <c:pt idx="8">
                  <c:v>1143</c:v>
                </c:pt>
                <c:pt idx="9">
                  <c:v>1042</c:v>
                </c:pt>
              </c:numCache>
            </c:numRef>
          </c:val>
          <c:extLst>
            <c:ext xmlns:c16="http://schemas.microsoft.com/office/drawing/2014/chart" uri="{C3380CC4-5D6E-409C-BE32-E72D297353CC}">
              <c16:uniqueId val="{00000002-9AD6-4F51-8BF4-24FA66B289B6}"/>
            </c:ext>
          </c:extLst>
        </c:ser>
        <c:dLbls>
          <c:showLegendKey val="0"/>
          <c:showVal val="0"/>
          <c:showCatName val="0"/>
          <c:showSerName val="0"/>
          <c:showPercent val="0"/>
          <c:showBubbleSize val="0"/>
        </c:dLbls>
        <c:gapWidth val="219"/>
        <c:overlap val="-27"/>
        <c:axId val="862365024"/>
        <c:axId val="862378752"/>
      </c:barChart>
      <c:catAx>
        <c:axId val="86236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78752"/>
        <c:crosses val="autoZero"/>
        <c:auto val="1"/>
        <c:lblAlgn val="ctr"/>
        <c:lblOffset val="100"/>
        <c:noMultiLvlLbl val="0"/>
      </c:catAx>
      <c:valAx>
        <c:axId val="862378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65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Amount</c:v>
                </c:pt>
              </c:strCache>
            </c:strRef>
          </c:tx>
          <c:spPr>
            <a:solidFill>
              <a:srgbClr val="FDA2A3"/>
            </a:solidFill>
            <a:ln w="234950">
              <a:solidFill>
                <a:srgbClr val="FDA2A3"/>
              </a:solidFill>
              <a:miter lim="800000"/>
            </a:ln>
            <a:effectLst/>
          </c:spPr>
          <c:invertIfNegative val="0"/>
          <c:dPt>
            <c:idx val="0"/>
            <c:invertIfNegative val="0"/>
            <c:bubble3D val="0"/>
            <c:spPr>
              <a:solidFill>
                <a:srgbClr val="FDA2A3"/>
              </a:solidFill>
              <a:ln w="234950">
                <a:solidFill>
                  <a:srgbClr val="1500FF"/>
                </a:solidFill>
                <a:miter lim="800000"/>
              </a:ln>
              <a:effectLst/>
            </c:spPr>
            <c:extLst>
              <c:ext xmlns:c16="http://schemas.microsoft.com/office/drawing/2014/chart" uri="{C3380CC4-5D6E-409C-BE32-E72D297353CC}">
                <c16:uniqueId val="{00000004-4524-4269-9C3D-CF6C74D73C46}"/>
              </c:ext>
            </c:extLst>
          </c:dPt>
          <c:dPt>
            <c:idx val="1"/>
            <c:invertIfNegative val="0"/>
            <c:bubble3D val="0"/>
            <c:spPr>
              <a:solidFill>
                <a:srgbClr val="FDA2A3"/>
              </a:solidFill>
              <a:ln w="234950">
                <a:solidFill>
                  <a:srgbClr val="1500FF"/>
                </a:solidFill>
                <a:miter lim="800000"/>
              </a:ln>
              <a:effectLst/>
            </c:spPr>
            <c:extLst>
              <c:ext xmlns:c16="http://schemas.microsoft.com/office/drawing/2014/chart" uri="{C3380CC4-5D6E-409C-BE32-E72D297353CC}">
                <c16:uniqueId val="{00000000-3383-4F92-93EA-87FB336EE163}"/>
              </c:ext>
            </c:extLst>
          </c:dPt>
          <c:dPt>
            <c:idx val="2"/>
            <c:invertIfNegative val="0"/>
            <c:bubble3D val="0"/>
            <c:spPr>
              <a:solidFill>
                <a:srgbClr val="FDA2A3"/>
              </a:solidFill>
              <a:ln w="234950">
                <a:solidFill>
                  <a:srgbClr val="1500FF"/>
                </a:solidFill>
                <a:miter lim="800000"/>
              </a:ln>
              <a:effectLst/>
            </c:spPr>
            <c:extLst>
              <c:ext xmlns:c16="http://schemas.microsoft.com/office/drawing/2014/chart" uri="{C3380CC4-5D6E-409C-BE32-E72D297353CC}">
                <c16:uniqueId val="{00000001-3383-4F92-93EA-87FB336EE163}"/>
              </c:ext>
            </c:extLst>
          </c:dPt>
          <c:cat>
            <c:strRef>
              <c:f>Sheet1!$A$2:$A$16</c:f>
              <c:strCache>
                <c:ptCount val="15"/>
                <c:pt idx="0">
                  <c:v>History</c:v>
                </c:pt>
                <c:pt idx="1">
                  <c:v>Music</c:v>
                </c:pt>
                <c:pt idx="2">
                  <c:v>Health</c:v>
                </c:pt>
                <c:pt idx="3">
                  <c:v>Cont. Hist</c:v>
                </c:pt>
                <c:pt idx="4">
                  <c:v>Learning</c:v>
                </c:pt>
                <c:pt idx="5">
                  <c:v>Religion</c:v>
                </c:pt>
                <c:pt idx="6">
                  <c:v>Travel Guide</c:v>
                </c:pt>
                <c:pt idx="7">
                  <c:v>Art</c:v>
                </c:pt>
                <c:pt idx="8">
                  <c:v>Encyclopedia</c:v>
                </c:pt>
                <c:pt idx="9">
                  <c:v>Hobby</c:v>
                </c:pt>
                <c:pt idx="10">
                  <c:v>Video</c:v>
                </c:pt>
                <c:pt idx="11">
                  <c:v>Fiction</c:v>
                </c:pt>
                <c:pt idx="12">
                  <c:v>Science</c:v>
                </c:pt>
                <c:pt idx="13">
                  <c:v>Cooking</c:v>
                </c:pt>
                <c:pt idx="14">
                  <c:v>Classics</c:v>
                </c:pt>
              </c:strCache>
            </c:strRef>
          </c:cat>
          <c:val>
            <c:numRef>
              <c:f>Sheet1!$B$2:$B$16</c:f>
              <c:numCache>
                <c:formatCode>General</c:formatCode>
                <c:ptCount val="15"/>
                <c:pt idx="0">
                  <c:v>1316981.0944563299</c:v>
                </c:pt>
                <c:pt idx="1">
                  <c:v>986498.92369940004</c:v>
                </c:pt>
                <c:pt idx="2">
                  <c:v>980889.88345999597</c:v>
                </c:pt>
                <c:pt idx="3">
                  <c:v>841195.85291165998</c:v>
                </c:pt>
                <c:pt idx="4">
                  <c:v>712945.90850029502</c:v>
                </c:pt>
                <c:pt idx="5">
                  <c:v>551832.44296238804</c:v>
                </c:pt>
                <c:pt idx="6">
                  <c:v>493373.16528297</c:v>
                </c:pt>
                <c:pt idx="7">
                  <c:v>362621.31775649497</c:v>
                </c:pt>
                <c:pt idx="8">
                  <c:v>283271.04681050801</c:v>
                </c:pt>
                <c:pt idx="9">
                  <c:v>228761.50477780099</c:v>
                </c:pt>
                <c:pt idx="10">
                  <c:v>202966.79872814901</c:v>
                </c:pt>
                <c:pt idx="11">
                  <c:v>175022.89302121001</c:v>
                </c:pt>
                <c:pt idx="12">
                  <c:v>163896.503391053</c:v>
                </c:pt>
                <c:pt idx="13">
                  <c:v>142384.53143203101</c:v>
                </c:pt>
                <c:pt idx="14">
                  <c:v>131790.451963133</c:v>
                </c:pt>
              </c:numCache>
            </c:numRef>
          </c:val>
          <c:extLst>
            <c:ext xmlns:c16="http://schemas.microsoft.com/office/drawing/2014/chart" uri="{C3380CC4-5D6E-409C-BE32-E72D297353CC}">
              <c16:uniqueId val="{00000000-4524-4269-9C3D-CF6C74D73C46}"/>
            </c:ext>
          </c:extLst>
        </c:ser>
        <c:dLbls>
          <c:showLegendKey val="0"/>
          <c:showVal val="0"/>
          <c:showCatName val="0"/>
          <c:showSerName val="0"/>
          <c:showPercent val="0"/>
          <c:showBubbleSize val="0"/>
        </c:dLbls>
        <c:gapWidth val="219"/>
        <c:overlap val="-27"/>
        <c:axId val="862365024"/>
        <c:axId val="862378752"/>
      </c:barChart>
      <c:catAx>
        <c:axId val="86236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197" b="0" i="0" u="none" strike="noStrike" kern="1200" baseline="0">
                <a:solidFill>
                  <a:srgbClr val="1500FF"/>
                </a:solidFill>
                <a:latin typeface="+mn-lt"/>
                <a:ea typeface="+mn-ea"/>
                <a:cs typeface="+mn-cs"/>
              </a:defRPr>
            </a:pPr>
            <a:endParaRPr lang="en-US"/>
          </a:p>
        </c:txPr>
        <c:crossAx val="862378752"/>
        <c:crosses val="autoZero"/>
        <c:auto val="1"/>
        <c:lblAlgn val="ctr"/>
        <c:lblOffset val="100"/>
        <c:noMultiLvlLbl val="0"/>
      </c:catAx>
      <c:valAx>
        <c:axId val="862378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2365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CD880-62C7-6042-B248-9BEBA9BCEF30}" type="datetimeFigureOut">
              <a:t>12/8/2022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490BE-5403-E14B-B2F3-1A82300F4EA5}" type="slidenum">
              <a:rPr lang="en-ID"/>
              <a:t>‹#›</a:t>
            </a:fld>
            <a:endParaRPr/>
          </a:p>
        </p:txBody>
      </p:sp>
    </p:spTree>
    <p:extLst>
      <p:ext uri="{BB962C8B-B14F-4D97-AF65-F5344CB8AC3E}">
        <p14:creationId xmlns:p14="http://schemas.microsoft.com/office/powerpoint/2010/main" val="391045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AD7490BE-5403-E14B-B2F3-1A82300F4EA5}" type="slidenum">
              <a:rPr lang="en-ID"/>
              <a:t>1</a:t>
            </a:fld>
            <a:endParaRPr lang="en-ID"/>
          </a:p>
        </p:txBody>
      </p:sp>
    </p:spTree>
    <p:extLst>
      <p:ext uri="{BB962C8B-B14F-4D97-AF65-F5344CB8AC3E}">
        <p14:creationId xmlns:p14="http://schemas.microsoft.com/office/powerpoint/2010/main" val="4999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490BE-5403-E14B-B2F3-1A82300F4EA5}" type="slidenum">
              <a:rPr lang="en-ID" smtClean="0"/>
              <a:t>8</a:t>
            </a:fld>
            <a:endParaRPr lang="en-ID"/>
          </a:p>
        </p:txBody>
      </p:sp>
    </p:spTree>
    <p:extLst>
      <p:ext uri="{BB962C8B-B14F-4D97-AF65-F5344CB8AC3E}">
        <p14:creationId xmlns:p14="http://schemas.microsoft.com/office/powerpoint/2010/main" val="426032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segments that we get from our RFM segmentation method, we have come up with strategies for each segments that we think would help meet our proposed growth targets. For the top 15%, we plan to introduce a loyalty program that would offer its members early access to upcoming books, access to book signings, and free delivery. This would also serve as an incentive mechanism for people in other segments to buy more books and become a part of the loyalty program. For the top 15% as well as the next 35%, we plan to offer promotional events and discounts that incentivize them to purchase more books. As for the bottom 15%, to activate them, we would target them with emails regarding top upcoming books in the same categories as their last 5 purchases.</a:t>
            </a:r>
          </a:p>
        </p:txBody>
      </p:sp>
      <p:sp>
        <p:nvSpPr>
          <p:cNvPr id="4" name="Slide Number Placeholder 3"/>
          <p:cNvSpPr>
            <a:spLocks noGrp="1"/>
          </p:cNvSpPr>
          <p:nvPr>
            <p:ph type="sldNum" sz="quarter" idx="5"/>
          </p:nvPr>
        </p:nvSpPr>
        <p:spPr/>
        <p:txBody>
          <a:bodyPr/>
          <a:lstStyle/>
          <a:p>
            <a:fld id="{AD7490BE-5403-E14B-B2F3-1A82300F4EA5}" type="slidenum">
              <a:rPr lang="en-ID" smtClean="0"/>
              <a:t>20</a:t>
            </a:fld>
            <a:endParaRPr lang="en-ID"/>
          </a:p>
        </p:txBody>
      </p:sp>
    </p:spTree>
    <p:extLst>
      <p:ext uri="{BB962C8B-B14F-4D97-AF65-F5344CB8AC3E}">
        <p14:creationId xmlns:p14="http://schemas.microsoft.com/office/powerpoint/2010/main" val="1435656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0" y="0"/>
            <a:ext cx="24379238" cy="1371600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290BE89C-0AFD-03CE-4C05-5AE460073517}"/>
              </a:ext>
            </a:extLst>
          </p:cNvPr>
          <p:cNvSpPr>
            <a:spLocks noGrp="1"/>
          </p:cNvSpPr>
          <p:nvPr>
            <p:ph type="sldNum" sz="quarter" idx="11"/>
          </p:nvPr>
        </p:nvSpPr>
        <p:spPr>
          <a:xfrm>
            <a:off x="-2044572" y="12984549"/>
            <a:ext cx="5484813" cy="730250"/>
          </a:xfrm>
        </p:spPr>
        <p:txBody>
          <a:bodyPr/>
          <a:lstStyle/>
          <a:p>
            <a:fld id="{7BC11DDC-2E92-4322-B813-E5EAB2BCCE49}" type="slidenum">
              <a:rPr lang="en-US" smtClean="0"/>
              <a:t>‹#›</a:t>
            </a:fld>
            <a:endParaRPr lang="en-US" dirty="0"/>
          </a:p>
        </p:txBody>
      </p:sp>
    </p:spTree>
    <p:extLst>
      <p:ext uri="{BB962C8B-B14F-4D97-AF65-F5344CB8AC3E}">
        <p14:creationId xmlns:p14="http://schemas.microsoft.com/office/powerpoint/2010/main" val="217393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69D361-A466-894E-B3C6-57D6064AFFEC}"/>
              </a:ext>
            </a:extLst>
          </p:cNvPr>
          <p:cNvSpPr/>
          <p:nvPr userDrawn="1"/>
        </p:nvSpPr>
        <p:spPr>
          <a:xfrm>
            <a:off x="6766560" y="0"/>
            <a:ext cx="1761267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1890586" y="1443789"/>
            <a:ext cx="10299033" cy="10828421"/>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5" name="Rectangle 4">
            <a:extLst>
              <a:ext uri="{FF2B5EF4-FFF2-40B4-BE49-F238E27FC236}">
                <a16:creationId xmlns:a16="http://schemas.microsoft.com/office/drawing/2014/main" id="{31595BD2-AEF5-7547-8AE6-D7D7B287BB31}"/>
              </a:ext>
            </a:extLst>
          </p:cNvPr>
          <p:cNvSpPr/>
          <p:nvPr userDrawn="1"/>
        </p:nvSpPr>
        <p:spPr>
          <a:xfrm>
            <a:off x="12226" y="11822796"/>
            <a:ext cx="1875835" cy="18932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ight Triangle 5">
            <a:extLst>
              <a:ext uri="{FF2B5EF4-FFF2-40B4-BE49-F238E27FC236}">
                <a16:creationId xmlns:a16="http://schemas.microsoft.com/office/drawing/2014/main" id="{6F1B83A3-8DEC-204D-AF56-3976E89C47E6}"/>
              </a:ext>
            </a:extLst>
          </p:cNvPr>
          <p:cNvSpPr/>
          <p:nvPr userDrawn="1"/>
        </p:nvSpPr>
        <p:spPr>
          <a:xfrm>
            <a:off x="12226" y="11822796"/>
            <a:ext cx="1875835" cy="189320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Freeform 6">
            <a:extLst>
              <a:ext uri="{FF2B5EF4-FFF2-40B4-BE49-F238E27FC236}">
                <a16:creationId xmlns:a16="http://schemas.microsoft.com/office/drawing/2014/main" id="{DA6E34A5-E19A-6540-9DD0-84A703F3E0C2}"/>
              </a:ext>
            </a:extLst>
          </p:cNvPr>
          <p:cNvSpPr/>
          <p:nvPr userDrawn="1"/>
        </p:nvSpPr>
        <p:spPr>
          <a:xfrm rot="5400000">
            <a:off x="-13909" y="9920826"/>
            <a:ext cx="1893204" cy="1910736"/>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AF1E8772-F0D8-2E43-BBAB-04B3271DCE06}"/>
              </a:ext>
            </a:extLst>
          </p:cNvPr>
          <p:cNvSpPr/>
          <p:nvPr userDrawn="1"/>
        </p:nvSpPr>
        <p:spPr>
          <a:xfrm>
            <a:off x="20999543" y="0"/>
            <a:ext cx="3379695" cy="320351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19A575D7-4144-6D4A-BA2F-C184F2E0956F}"/>
              </a:ext>
            </a:extLst>
          </p:cNvPr>
          <p:cNvSpPr/>
          <p:nvPr userDrawn="1"/>
        </p:nvSpPr>
        <p:spPr>
          <a:xfrm>
            <a:off x="21963262" y="901363"/>
            <a:ext cx="1475456" cy="1489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E78C47D2-7DA4-D96F-6842-40410C5B4FFB}"/>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56889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0" y="-1"/>
            <a:ext cx="9467224" cy="13716000"/>
          </a:xfrm>
          <a:custGeom>
            <a:avLst/>
            <a:gdLst>
              <a:gd name="connsiteX0" fmla="*/ 4908884 w 9467224"/>
              <a:gd name="connsiteY0" fmla="*/ 2887579 h 13716000"/>
              <a:gd name="connsiteX1" fmla="*/ 9467224 w 9467224"/>
              <a:gd name="connsiteY1" fmla="*/ 2887579 h 13716000"/>
              <a:gd name="connsiteX2" fmla="*/ 9467224 w 9467224"/>
              <a:gd name="connsiteY2" fmla="*/ 13716000 h 13716000"/>
              <a:gd name="connsiteX3" fmla="*/ 4908884 w 9467224"/>
              <a:gd name="connsiteY3" fmla="*/ 13716000 h 13716000"/>
              <a:gd name="connsiteX4" fmla="*/ 0 w 9467224"/>
              <a:gd name="connsiteY4" fmla="*/ 0 h 13716000"/>
              <a:gd name="connsiteX5" fmla="*/ 4558340 w 9467224"/>
              <a:gd name="connsiteY5" fmla="*/ 0 h 13716000"/>
              <a:gd name="connsiteX6" fmla="*/ 4558340 w 9467224"/>
              <a:gd name="connsiteY6" fmla="*/ 10828421 h 13716000"/>
              <a:gd name="connsiteX7" fmla="*/ 0 w 9467224"/>
              <a:gd name="connsiteY7" fmla="*/ 1082842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7224" h="13716000">
                <a:moveTo>
                  <a:pt x="4908884" y="2887579"/>
                </a:moveTo>
                <a:lnTo>
                  <a:pt x="9467224" y="2887579"/>
                </a:lnTo>
                <a:lnTo>
                  <a:pt x="9467224" y="13716000"/>
                </a:lnTo>
                <a:lnTo>
                  <a:pt x="4908884" y="13716000"/>
                </a:lnTo>
                <a:close/>
                <a:moveTo>
                  <a:pt x="0" y="0"/>
                </a:moveTo>
                <a:lnTo>
                  <a:pt x="4558340" y="0"/>
                </a:lnTo>
                <a:lnTo>
                  <a:pt x="4558340" y="10828421"/>
                </a:lnTo>
                <a:lnTo>
                  <a:pt x="0" y="10828421"/>
                </a:ln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6A191F4C-B246-60F8-5FAC-CF6864C7C806}"/>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032085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11020927" y="-1"/>
            <a:ext cx="9467224" cy="13716000"/>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Rectangle 2">
            <a:extLst>
              <a:ext uri="{FF2B5EF4-FFF2-40B4-BE49-F238E27FC236}">
                <a16:creationId xmlns:a16="http://schemas.microsoft.com/office/drawing/2014/main" id="{3379BB6C-146F-854D-983B-443E6FF116A9}"/>
              </a:ext>
            </a:extLst>
          </p:cNvPr>
          <p:cNvSpPr/>
          <p:nvPr userDrawn="1"/>
        </p:nvSpPr>
        <p:spPr>
          <a:xfrm>
            <a:off x="20488151" y="0"/>
            <a:ext cx="3891087" cy="13715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935FDF3B-4A48-6040-A14F-CF1C54BAF2EC}"/>
              </a:ext>
            </a:extLst>
          </p:cNvPr>
          <p:cNvSpPr/>
          <p:nvPr userDrawn="1"/>
        </p:nvSpPr>
        <p:spPr>
          <a:xfrm>
            <a:off x="0" y="-1"/>
            <a:ext cx="11020927" cy="13715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Freeform 5">
            <a:extLst>
              <a:ext uri="{FF2B5EF4-FFF2-40B4-BE49-F238E27FC236}">
                <a16:creationId xmlns:a16="http://schemas.microsoft.com/office/drawing/2014/main" id="{5269B253-7183-EE4C-B252-E8EECE171F9F}"/>
              </a:ext>
            </a:extLst>
          </p:cNvPr>
          <p:cNvSpPr/>
          <p:nvPr userDrawn="1"/>
        </p:nvSpPr>
        <p:spPr>
          <a:xfrm rot="10800000" flipH="1">
            <a:off x="20488151" y="10027753"/>
            <a:ext cx="3891087" cy="3688248"/>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Oval 6">
            <a:extLst>
              <a:ext uri="{FF2B5EF4-FFF2-40B4-BE49-F238E27FC236}">
                <a16:creationId xmlns:a16="http://schemas.microsoft.com/office/drawing/2014/main" id="{A542349F-5149-3341-9805-EFA9D9370D40}"/>
              </a:ext>
            </a:extLst>
          </p:cNvPr>
          <p:cNvSpPr/>
          <p:nvPr userDrawn="1"/>
        </p:nvSpPr>
        <p:spPr>
          <a:xfrm>
            <a:off x="21319522" y="12197221"/>
            <a:ext cx="1141335" cy="11519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riangle 7">
            <a:extLst>
              <a:ext uri="{FF2B5EF4-FFF2-40B4-BE49-F238E27FC236}">
                <a16:creationId xmlns:a16="http://schemas.microsoft.com/office/drawing/2014/main" id="{CB37539C-142E-6D4A-B10A-1701D7EF015B}"/>
              </a:ext>
            </a:extLst>
          </p:cNvPr>
          <p:cNvSpPr/>
          <p:nvPr userDrawn="1"/>
        </p:nvSpPr>
        <p:spPr>
          <a:xfrm>
            <a:off x="20488151" y="7102729"/>
            <a:ext cx="3891087" cy="292502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94E74E0C-DA57-344E-AD1F-BEF1F19C4937}"/>
              </a:ext>
            </a:extLst>
          </p:cNvPr>
          <p:cNvSpPr/>
          <p:nvPr userDrawn="1"/>
        </p:nvSpPr>
        <p:spPr>
          <a:xfrm>
            <a:off x="7816" y="11397400"/>
            <a:ext cx="1101947" cy="1208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Donut 9">
            <a:extLst>
              <a:ext uri="{FF2B5EF4-FFF2-40B4-BE49-F238E27FC236}">
                <a16:creationId xmlns:a16="http://schemas.microsoft.com/office/drawing/2014/main" id="{DB77D697-03D1-C64E-8C84-878E3F140428}"/>
              </a:ext>
            </a:extLst>
          </p:cNvPr>
          <p:cNvSpPr/>
          <p:nvPr userDrawn="1"/>
        </p:nvSpPr>
        <p:spPr>
          <a:xfrm>
            <a:off x="0" y="11411848"/>
            <a:ext cx="2219522" cy="229413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a:extLst>
              <a:ext uri="{FF2B5EF4-FFF2-40B4-BE49-F238E27FC236}">
                <a16:creationId xmlns:a16="http://schemas.microsoft.com/office/drawing/2014/main" id="{0AD0F62F-538E-5741-A7ED-44BA289107E7}"/>
              </a:ext>
            </a:extLst>
          </p:cNvPr>
          <p:cNvSpPr/>
          <p:nvPr userDrawn="1"/>
        </p:nvSpPr>
        <p:spPr>
          <a:xfrm rot="16200000">
            <a:off x="1114853" y="12601219"/>
            <a:ext cx="1099580" cy="1109762"/>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5378ACD0-DE40-00EF-930E-C984235C25CA}"/>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164418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2722395" y="-1"/>
            <a:ext cx="9467224" cy="822960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FACA9799-8EA6-C35A-BEE6-736C93F465A9}"/>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801766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17237368" y="0"/>
            <a:ext cx="5194383" cy="351322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Picture Placeholder 4">
            <a:extLst>
              <a:ext uri="{FF2B5EF4-FFF2-40B4-BE49-F238E27FC236}">
                <a16:creationId xmlns:a16="http://schemas.microsoft.com/office/drawing/2014/main" id="{D0351678-4A71-E343-AE5F-7ADDD4F40010}"/>
              </a:ext>
            </a:extLst>
          </p:cNvPr>
          <p:cNvSpPr>
            <a:spLocks noGrp="1"/>
          </p:cNvSpPr>
          <p:nvPr>
            <p:ph type="pic" sz="quarter" idx="11" hasCustomPrompt="1"/>
          </p:nvPr>
        </p:nvSpPr>
        <p:spPr>
          <a:xfrm>
            <a:off x="11818270" y="2767264"/>
            <a:ext cx="3894973" cy="5654842"/>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Picture Placeholder 4">
            <a:extLst>
              <a:ext uri="{FF2B5EF4-FFF2-40B4-BE49-F238E27FC236}">
                <a16:creationId xmlns:a16="http://schemas.microsoft.com/office/drawing/2014/main" id="{3252DEE8-90C8-8E4E-AD99-97E96ACDCE5C}"/>
              </a:ext>
            </a:extLst>
          </p:cNvPr>
          <p:cNvSpPr>
            <a:spLocks noGrp="1"/>
          </p:cNvSpPr>
          <p:nvPr>
            <p:ph type="pic" sz="quarter" idx="12" hasCustomPrompt="1"/>
          </p:nvPr>
        </p:nvSpPr>
        <p:spPr>
          <a:xfrm>
            <a:off x="20484265" y="6858000"/>
            <a:ext cx="3894973" cy="442762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Rectangle 5">
            <a:extLst>
              <a:ext uri="{FF2B5EF4-FFF2-40B4-BE49-F238E27FC236}">
                <a16:creationId xmlns:a16="http://schemas.microsoft.com/office/drawing/2014/main" id="{BC9BADAC-98A7-5044-A29C-7547CE0AA5D2}"/>
              </a:ext>
            </a:extLst>
          </p:cNvPr>
          <p:cNvSpPr/>
          <p:nvPr userDrawn="1"/>
        </p:nvSpPr>
        <p:spPr>
          <a:xfrm>
            <a:off x="0" y="2"/>
            <a:ext cx="2377440" cy="137159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900B1E7B-1F83-7E44-B545-5F36DC717A03}"/>
              </a:ext>
            </a:extLst>
          </p:cNvPr>
          <p:cNvSpPr/>
          <p:nvPr userDrawn="1"/>
        </p:nvSpPr>
        <p:spPr>
          <a:xfrm>
            <a:off x="1164816" y="-1"/>
            <a:ext cx="3997234" cy="60872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B915B078-A4C7-9B4F-A2EE-A04433B660D8}"/>
              </a:ext>
            </a:extLst>
          </p:cNvPr>
          <p:cNvSpPr/>
          <p:nvPr userDrawn="1"/>
        </p:nvSpPr>
        <p:spPr>
          <a:xfrm>
            <a:off x="-2169" y="11360413"/>
            <a:ext cx="1166986" cy="11777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7E602AED-0C0E-F548-BED8-5971F14B589E}"/>
              </a:ext>
            </a:extLst>
          </p:cNvPr>
          <p:cNvSpPr/>
          <p:nvPr userDrawn="1"/>
        </p:nvSpPr>
        <p:spPr>
          <a:xfrm rot="10800000">
            <a:off x="-2169" y="12538206"/>
            <a:ext cx="1166986" cy="11777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Freeform 9">
            <a:extLst>
              <a:ext uri="{FF2B5EF4-FFF2-40B4-BE49-F238E27FC236}">
                <a16:creationId xmlns:a16="http://schemas.microsoft.com/office/drawing/2014/main" id="{8E5D57D1-5D4D-A845-BBF2-1646D69CA8AA}"/>
              </a:ext>
            </a:extLst>
          </p:cNvPr>
          <p:cNvSpPr/>
          <p:nvPr userDrawn="1"/>
        </p:nvSpPr>
        <p:spPr>
          <a:xfrm rot="5400000">
            <a:off x="5257" y="8980460"/>
            <a:ext cx="2368983" cy="2390920"/>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2546DDB0-3CB1-1141-B61E-B1B8B0D80779}"/>
              </a:ext>
            </a:extLst>
          </p:cNvPr>
          <p:cNvSpPr/>
          <p:nvPr userDrawn="1"/>
        </p:nvSpPr>
        <p:spPr>
          <a:xfrm>
            <a:off x="1164816" y="11360413"/>
            <a:ext cx="1166986" cy="117779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A4753C55-4AC7-6B4F-81D3-F474DB0D50B6}"/>
              </a:ext>
            </a:extLst>
          </p:cNvPr>
          <p:cNvSpPr/>
          <p:nvPr userDrawn="1"/>
        </p:nvSpPr>
        <p:spPr>
          <a:xfrm rot="5400000">
            <a:off x="1223576" y="12576221"/>
            <a:ext cx="1156279" cy="1166986"/>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25A7B1A1-80AD-29F7-9527-3BAE947D8127}"/>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2462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9BADAC-98A7-5044-A29C-7547CE0AA5D2}"/>
              </a:ext>
            </a:extLst>
          </p:cNvPr>
          <p:cNvSpPr/>
          <p:nvPr userDrawn="1"/>
        </p:nvSpPr>
        <p:spPr>
          <a:xfrm>
            <a:off x="21994029" y="-243066"/>
            <a:ext cx="2377440" cy="137159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900B1E7B-1F83-7E44-B545-5F36DC717A03}"/>
              </a:ext>
            </a:extLst>
          </p:cNvPr>
          <p:cNvSpPr/>
          <p:nvPr userDrawn="1"/>
        </p:nvSpPr>
        <p:spPr>
          <a:xfrm>
            <a:off x="19745104" y="0"/>
            <a:ext cx="3997234" cy="60872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B915B078-A4C7-9B4F-A2EE-A04433B660D8}"/>
              </a:ext>
            </a:extLst>
          </p:cNvPr>
          <p:cNvSpPr/>
          <p:nvPr userDrawn="1"/>
        </p:nvSpPr>
        <p:spPr>
          <a:xfrm>
            <a:off x="21991860" y="11117345"/>
            <a:ext cx="1166986" cy="11777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7E602AED-0C0E-F548-BED8-5971F14B589E}"/>
              </a:ext>
            </a:extLst>
          </p:cNvPr>
          <p:cNvSpPr/>
          <p:nvPr userDrawn="1"/>
        </p:nvSpPr>
        <p:spPr>
          <a:xfrm rot="10800000">
            <a:off x="21991860" y="12295138"/>
            <a:ext cx="1166986" cy="11777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Freeform 9">
            <a:extLst>
              <a:ext uri="{FF2B5EF4-FFF2-40B4-BE49-F238E27FC236}">
                <a16:creationId xmlns:a16="http://schemas.microsoft.com/office/drawing/2014/main" id="{8E5D57D1-5D4D-A845-BBF2-1646D69CA8AA}"/>
              </a:ext>
            </a:extLst>
          </p:cNvPr>
          <p:cNvSpPr/>
          <p:nvPr userDrawn="1"/>
        </p:nvSpPr>
        <p:spPr>
          <a:xfrm rot="5400000">
            <a:off x="21999286" y="8737392"/>
            <a:ext cx="2368983" cy="2390920"/>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2546DDB0-3CB1-1141-B61E-B1B8B0D80779}"/>
              </a:ext>
            </a:extLst>
          </p:cNvPr>
          <p:cNvSpPr/>
          <p:nvPr userDrawn="1"/>
        </p:nvSpPr>
        <p:spPr>
          <a:xfrm>
            <a:off x="23158845" y="11117345"/>
            <a:ext cx="1166986" cy="117779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A4753C55-4AC7-6B4F-81D3-F474DB0D50B6}"/>
              </a:ext>
            </a:extLst>
          </p:cNvPr>
          <p:cNvSpPr/>
          <p:nvPr userDrawn="1"/>
        </p:nvSpPr>
        <p:spPr>
          <a:xfrm rot="5400000">
            <a:off x="23217605" y="12333153"/>
            <a:ext cx="1156279" cy="1166986"/>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010A70AB-DC7C-BAAC-34E7-228C1BDEEB5F}"/>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366060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09D83E-CA38-2E42-B256-8AC0B51F9494}"/>
              </a:ext>
            </a:extLst>
          </p:cNvPr>
          <p:cNvSpPr/>
          <p:nvPr userDrawn="1"/>
        </p:nvSpPr>
        <p:spPr>
          <a:xfrm>
            <a:off x="0" y="0"/>
            <a:ext cx="13376365" cy="13715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131F8E7D-A0AC-AC47-AE27-4DD8C4AB26A1}"/>
              </a:ext>
            </a:extLst>
          </p:cNvPr>
          <p:cNvSpPr/>
          <p:nvPr userDrawn="1"/>
        </p:nvSpPr>
        <p:spPr>
          <a:xfrm>
            <a:off x="13376366" y="1"/>
            <a:ext cx="11002872" cy="13715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4">
            <a:extLst>
              <a:ext uri="{FF2B5EF4-FFF2-40B4-BE49-F238E27FC236}">
                <a16:creationId xmlns:a16="http://schemas.microsoft.com/office/drawing/2014/main" id="{D0351678-4A71-E343-AE5F-7ADDD4F40010}"/>
              </a:ext>
            </a:extLst>
          </p:cNvPr>
          <p:cNvSpPr>
            <a:spLocks noGrp="1"/>
          </p:cNvSpPr>
          <p:nvPr>
            <p:ph type="pic" sz="quarter" idx="11" hasCustomPrompt="1"/>
          </p:nvPr>
        </p:nvSpPr>
        <p:spPr>
          <a:xfrm>
            <a:off x="0" y="2021305"/>
            <a:ext cx="4932947" cy="885524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546AC74-F9CA-FA4F-9EDC-63D7EAE27B40}"/>
              </a:ext>
            </a:extLst>
          </p:cNvPr>
          <p:cNvSpPr>
            <a:spLocks noGrp="1"/>
          </p:cNvSpPr>
          <p:nvPr>
            <p:ph type="pic" sz="quarter" idx="12" hasCustomPrompt="1"/>
          </p:nvPr>
        </p:nvSpPr>
        <p:spPr>
          <a:xfrm>
            <a:off x="5390148" y="2021305"/>
            <a:ext cx="4932947" cy="885524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7" name="Picture Placeholder 4">
            <a:extLst>
              <a:ext uri="{FF2B5EF4-FFF2-40B4-BE49-F238E27FC236}">
                <a16:creationId xmlns:a16="http://schemas.microsoft.com/office/drawing/2014/main" id="{5EC0359B-6126-4C45-9897-2A9770542F93}"/>
              </a:ext>
            </a:extLst>
          </p:cNvPr>
          <p:cNvSpPr>
            <a:spLocks noGrp="1"/>
          </p:cNvSpPr>
          <p:nvPr>
            <p:ph type="pic" sz="quarter" idx="13" hasCustomPrompt="1"/>
          </p:nvPr>
        </p:nvSpPr>
        <p:spPr>
          <a:xfrm>
            <a:off x="10780296" y="2021305"/>
            <a:ext cx="4932947" cy="885524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10" name="Freeform 9">
            <a:extLst>
              <a:ext uri="{FF2B5EF4-FFF2-40B4-BE49-F238E27FC236}">
                <a16:creationId xmlns:a16="http://schemas.microsoft.com/office/drawing/2014/main" id="{AFC2E6D6-3C95-BB40-ABFD-1150B0E006C5}"/>
              </a:ext>
            </a:extLst>
          </p:cNvPr>
          <p:cNvSpPr/>
          <p:nvPr userDrawn="1"/>
        </p:nvSpPr>
        <p:spPr>
          <a:xfrm>
            <a:off x="1042149" y="-35484"/>
            <a:ext cx="1042150" cy="217702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6376D836-EC24-6247-BFFB-F2193F169F23}"/>
              </a:ext>
            </a:extLst>
          </p:cNvPr>
          <p:cNvSpPr/>
          <p:nvPr userDrawn="1"/>
        </p:nvSpPr>
        <p:spPr>
          <a:xfrm rot="16200000">
            <a:off x="4780" y="982921"/>
            <a:ext cx="1032588" cy="104214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ight Triangle 11">
            <a:extLst>
              <a:ext uri="{FF2B5EF4-FFF2-40B4-BE49-F238E27FC236}">
                <a16:creationId xmlns:a16="http://schemas.microsoft.com/office/drawing/2014/main" id="{F9BA587C-02A1-7C4A-AF30-146420BA8847}"/>
              </a:ext>
            </a:extLst>
          </p:cNvPr>
          <p:cNvSpPr/>
          <p:nvPr userDrawn="1"/>
        </p:nvSpPr>
        <p:spPr>
          <a:xfrm rot="5400000">
            <a:off x="4781" y="-6812"/>
            <a:ext cx="1032588" cy="104214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ight Triangle 12">
            <a:extLst>
              <a:ext uri="{FF2B5EF4-FFF2-40B4-BE49-F238E27FC236}">
                <a16:creationId xmlns:a16="http://schemas.microsoft.com/office/drawing/2014/main" id="{9B56CF24-8A84-A24D-929A-2D2FE5F5CC57}"/>
              </a:ext>
            </a:extLst>
          </p:cNvPr>
          <p:cNvSpPr/>
          <p:nvPr userDrawn="1"/>
        </p:nvSpPr>
        <p:spPr>
          <a:xfrm rot="54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Oval 13">
            <a:extLst>
              <a:ext uri="{FF2B5EF4-FFF2-40B4-BE49-F238E27FC236}">
                <a16:creationId xmlns:a16="http://schemas.microsoft.com/office/drawing/2014/main" id="{91C20128-A5DF-7B4C-99FC-DD587534CA18}"/>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AE339DC3-5FCF-2545-B26C-5D811A4E7549}"/>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594320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16747958" y="0"/>
            <a:ext cx="7631280" cy="13716000"/>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Rectangle 2">
            <a:extLst>
              <a:ext uri="{FF2B5EF4-FFF2-40B4-BE49-F238E27FC236}">
                <a16:creationId xmlns:a16="http://schemas.microsoft.com/office/drawing/2014/main" id="{D5BD78EE-B7CE-7C42-B318-76ED11D38A14}"/>
              </a:ext>
            </a:extLst>
          </p:cNvPr>
          <p:cNvSpPr/>
          <p:nvPr userDrawn="1"/>
        </p:nvSpPr>
        <p:spPr>
          <a:xfrm>
            <a:off x="13385924" y="0"/>
            <a:ext cx="3362034" cy="13715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5B13168C-9A72-BE4A-AF45-C8D068D18D4C}"/>
              </a:ext>
            </a:extLst>
          </p:cNvPr>
          <p:cNvSpPr/>
          <p:nvPr userDrawn="1"/>
        </p:nvSpPr>
        <p:spPr>
          <a:xfrm>
            <a:off x="13385925" y="3500846"/>
            <a:ext cx="3386986" cy="33858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Freeform 5">
            <a:extLst>
              <a:ext uri="{FF2B5EF4-FFF2-40B4-BE49-F238E27FC236}">
                <a16:creationId xmlns:a16="http://schemas.microsoft.com/office/drawing/2014/main" id="{4DD70A5D-9BD9-284F-AEAE-B7D8F6EA1E72}"/>
              </a:ext>
            </a:extLst>
          </p:cNvPr>
          <p:cNvSpPr/>
          <p:nvPr userDrawn="1"/>
        </p:nvSpPr>
        <p:spPr>
          <a:xfrm flipH="1">
            <a:off x="13387936" y="3454433"/>
            <a:ext cx="3384975" cy="3416320"/>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DEDDB269-0A57-BB46-AB8C-82CE1F40584E}"/>
              </a:ext>
            </a:extLst>
          </p:cNvPr>
          <p:cNvSpPr/>
          <p:nvPr userDrawn="1"/>
        </p:nvSpPr>
        <p:spPr>
          <a:xfrm>
            <a:off x="13343309" y="0"/>
            <a:ext cx="3379695" cy="350084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90431E62-94D4-D74A-B496-73FA219109CA}"/>
              </a:ext>
            </a:extLst>
          </p:cNvPr>
          <p:cNvSpPr/>
          <p:nvPr userDrawn="1"/>
        </p:nvSpPr>
        <p:spPr>
          <a:xfrm>
            <a:off x="14729780" y="0"/>
            <a:ext cx="1993224" cy="2011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9F02EE4E-9B7B-7F4F-9258-CB6E25A1FD94}"/>
              </a:ext>
            </a:extLst>
          </p:cNvPr>
          <p:cNvSpPr/>
          <p:nvPr userDrawn="1"/>
        </p:nvSpPr>
        <p:spPr>
          <a:xfrm>
            <a:off x="13368262" y="10330194"/>
            <a:ext cx="3354742" cy="3385805"/>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Oval 9">
            <a:extLst>
              <a:ext uri="{FF2B5EF4-FFF2-40B4-BE49-F238E27FC236}">
                <a16:creationId xmlns:a16="http://schemas.microsoft.com/office/drawing/2014/main" id="{85C91493-2C87-0848-A398-A193356C8B50}"/>
              </a:ext>
            </a:extLst>
          </p:cNvPr>
          <p:cNvSpPr/>
          <p:nvPr userDrawn="1"/>
        </p:nvSpPr>
        <p:spPr>
          <a:xfrm>
            <a:off x="14213435" y="11358403"/>
            <a:ext cx="1644874" cy="16601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a:extLst>
              <a:ext uri="{FF2B5EF4-FFF2-40B4-BE49-F238E27FC236}">
                <a16:creationId xmlns:a16="http://schemas.microsoft.com/office/drawing/2014/main" id="{5A34F210-00FD-1445-86A4-95CED299D0F3}"/>
              </a:ext>
            </a:extLst>
          </p:cNvPr>
          <p:cNvSpPr/>
          <p:nvPr userDrawn="1"/>
        </p:nvSpPr>
        <p:spPr>
          <a:xfrm rot="16200000">
            <a:off x="14167339" y="7719120"/>
            <a:ext cx="1824654" cy="33874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E8CD91D7-5722-7D47-AF91-89E099C04C96}"/>
              </a:ext>
            </a:extLst>
          </p:cNvPr>
          <p:cNvSpPr/>
          <p:nvPr userDrawn="1"/>
        </p:nvSpPr>
        <p:spPr>
          <a:xfrm rot="16200000">
            <a:off x="14255731" y="6033254"/>
            <a:ext cx="1597474" cy="3337079"/>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ight Triangle 12">
            <a:extLst>
              <a:ext uri="{FF2B5EF4-FFF2-40B4-BE49-F238E27FC236}">
                <a16:creationId xmlns:a16="http://schemas.microsoft.com/office/drawing/2014/main" id="{BAE027BF-DB5C-1240-9BEB-7D3DFBC5C674}"/>
              </a:ext>
            </a:extLst>
          </p:cNvPr>
          <p:cNvSpPr/>
          <p:nvPr userDrawn="1"/>
        </p:nvSpPr>
        <p:spPr>
          <a:xfrm rot="10800000">
            <a:off x="15007854" y="8516429"/>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ight Triangle 13">
            <a:extLst>
              <a:ext uri="{FF2B5EF4-FFF2-40B4-BE49-F238E27FC236}">
                <a16:creationId xmlns:a16="http://schemas.microsoft.com/office/drawing/2014/main" id="{62C5C1D9-201B-C640-A0F8-89108D249307}"/>
              </a:ext>
            </a:extLst>
          </p:cNvPr>
          <p:cNvSpPr/>
          <p:nvPr userDrawn="1"/>
        </p:nvSpPr>
        <p:spPr>
          <a:xfrm rot="10800000">
            <a:off x="13367129" y="8516429"/>
            <a:ext cx="1740103" cy="175621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398935D4-2E20-C852-21CC-2A1FA7B21758}"/>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877199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12431188" y="6168908"/>
            <a:ext cx="10324307" cy="6110177"/>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Rectangle 2">
            <a:extLst>
              <a:ext uri="{FF2B5EF4-FFF2-40B4-BE49-F238E27FC236}">
                <a16:creationId xmlns:a16="http://schemas.microsoft.com/office/drawing/2014/main" id="{B40F4082-B775-3446-91BF-4189219078F8}"/>
              </a:ext>
            </a:extLst>
          </p:cNvPr>
          <p:cNvSpPr/>
          <p:nvPr userDrawn="1"/>
        </p:nvSpPr>
        <p:spPr>
          <a:xfrm>
            <a:off x="1287857" y="1267097"/>
            <a:ext cx="10324307" cy="110119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2CE00182-A4FF-EF4B-A8B2-A1C36F0A5F58}"/>
              </a:ext>
            </a:extLst>
          </p:cNvPr>
          <p:cNvSpPr/>
          <p:nvPr userDrawn="1"/>
        </p:nvSpPr>
        <p:spPr>
          <a:xfrm>
            <a:off x="12431189" y="1267097"/>
            <a:ext cx="10324308" cy="49018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Freeform 5">
            <a:extLst>
              <a:ext uri="{FF2B5EF4-FFF2-40B4-BE49-F238E27FC236}">
                <a16:creationId xmlns:a16="http://schemas.microsoft.com/office/drawing/2014/main" id="{0C599872-7BCC-D24A-80EC-2E022A313C1B}"/>
              </a:ext>
            </a:extLst>
          </p:cNvPr>
          <p:cNvSpPr/>
          <p:nvPr userDrawn="1"/>
        </p:nvSpPr>
        <p:spPr>
          <a:xfrm rot="10800000" flipH="1">
            <a:off x="12431189" y="3435147"/>
            <a:ext cx="2884107" cy="2733761"/>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Oval 6">
            <a:extLst>
              <a:ext uri="{FF2B5EF4-FFF2-40B4-BE49-F238E27FC236}">
                <a16:creationId xmlns:a16="http://schemas.microsoft.com/office/drawing/2014/main" id="{A803894A-2536-654D-B955-D3BB763F9925}"/>
              </a:ext>
            </a:extLst>
          </p:cNvPr>
          <p:cNvSpPr/>
          <p:nvPr userDrawn="1"/>
        </p:nvSpPr>
        <p:spPr>
          <a:xfrm>
            <a:off x="12870675" y="4932657"/>
            <a:ext cx="845967" cy="853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a:extLst>
              <a:ext uri="{FF2B5EF4-FFF2-40B4-BE49-F238E27FC236}">
                <a16:creationId xmlns:a16="http://schemas.microsoft.com/office/drawing/2014/main" id="{B5D8055B-E310-2043-8BB0-068BA6BDD9B1}"/>
              </a:ext>
            </a:extLst>
          </p:cNvPr>
          <p:cNvGrpSpPr/>
          <p:nvPr userDrawn="1"/>
        </p:nvGrpSpPr>
        <p:grpSpPr>
          <a:xfrm>
            <a:off x="18021530" y="1236952"/>
            <a:ext cx="4757864" cy="4926555"/>
            <a:chOff x="19343556" y="1267096"/>
            <a:chExt cx="3411939" cy="3532910"/>
          </a:xfrm>
        </p:grpSpPr>
        <p:sp>
          <p:nvSpPr>
            <p:cNvPr id="9" name="Rectangle 8">
              <a:extLst>
                <a:ext uri="{FF2B5EF4-FFF2-40B4-BE49-F238E27FC236}">
                  <a16:creationId xmlns:a16="http://schemas.microsoft.com/office/drawing/2014/main" id="{588F61FB-F23D-C345-A9D8-E132A2B97A6C}"/>
                </a:ext>
              </a:extLst>
            </p:cNvPr>
            <p:cNvSpPr/>
            <p:nvPr/>
          </p:nvSpPr>
          <p:spPr>
            <a:xfrm>
              <a:off x="19368509" y="1267096"/>
              <a:ext cx="3386986" cy="3532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8045E25C-E0C1-F446-A02E-16015E21F6CA}"/>
                </a:ext>
              </a:extLst>
            </p:cNvPr>
            <p:cNvSpPr/>
            <p:nvPr/>
          </p:nvSpPr>
          <p:spPr>
            <a:xfrm>
              <a:off x="19355483" y="1267096"/>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Donut 10">
              <a:extLst>
                <a:ext uri="{FF2B5EF4-FFF2-40B4-BE49-F238E27FC236}">
                  <a16:creationId xmlns:a16="http://schemas.microsoft.com/office/drawing/2014/main" id="{D703E7AA-5835-9941-A327-0B1881B10987}"/>
                </a:ext>
              </a:extLst>
            </p:cNvPr>
            <p:cNvSpPr/>
            <p:nvPr/>
          </p:nvSpPr>
          <p:spPr>
            <a:xfrm>
              <a:off x="19343556" y="1289144"/>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F155A09D-3091-C241-8F48-B69C51662CA4}"/>
                </a:ext>
              </a:extLst>
            </p:cNvPr>
            <p:cNvSpPr/>
            <p:nvPr/>
          </p:nvSpPr>
          <p:spPr>
            <a:xfrm rot="16200000">
              <a:off x="21044819" y="3104122"/>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Right Triangle 12">
            <a:extLst>
              <a:ext uri="{FF2B5EF4-FFF2-40B4-BE49-F238E27FC236}">
                <a16:creationId xmlns:a16="http://schemas.microsoft.com/office/drawing/2014/main" id="{4A72F9F9-AFEC-2A4D-AFEC-05A62D888B37}"/>
              </a:ext>
            </a:extLst>
          </p:cNvPr>
          <p:cNvSpPr/>
          <p:nvPr userDrawn="1"/>
        </p:nvSpPr>
        <p:spPr>
          <a:xfrm rot="10800000">
            <a:off x="15689173" y="1244889"/>
            <a:ext cx="2349668" cy="237142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ight Triangle 13">
            <a:extLst>
              <a:ext uri="{FF2B5EF4-FFF2-40B4-BE49-F238E27FC236}">
                <a16:creationId xmlns:a16="http://schemas.microsoft.com/office/drawing/2014/main" id="{6C9868F3-7B1C-7E43-949A-995D2D061BA8}"/>
              </a:ext>
            </a:extLst>
          </p:cNvPr>
          <p:cNvSpPr/>
          <p:nvPr userDrawn="1"/>
        </p:nvSpPr>
        <p:spPr>
          <a:xfrm>
            <a:off x="15243780" y="3716487"/>
            <a:ext cx="2830110" cy="248256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ight Triangle 14">
            <a:extLst>
              <a:ext uri="{FF2B5EF4-FFF2-40B4-BE49-F238E27FC236}">
                <a16:creationId xmlns:a16="http://schemas.microsoft.com/office/drawing/2014/main" id="{AAF1E282-F12F-8B4F-AA5C-301E6B6DBDE5}"/>
              </a:ext>
            </a:extLst>
          </p:cNvPr>
          <p:cNvSpPr/>
          <p:nvPr userDrawn="1"/>
        </p:nvSpPr>
        <p:spPr>
          <a:xfrm>
            <a:off x="12413663" y="1261697"/>
            <a:ext cx="2830110" cy="248256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28EABBC6-C1A2-05FE-21E8-2561BC7D34D7}"/>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550486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B3DA-EFE3-424C-AE70-CFB6003ACC94}"/>
              </a:ext>
            </a:extLst>
          </p:cNvPr>
          <p:cNvSpPr>
            <a:spLocks noGrp="1"/>
          </p:cNvSpPr>
          <p:nvPr>
            <p:ph type="pic" sz="quarter" idx="10" hasCustomPrompt="1"/>
          </p:nvPr>
        </p:nvSpPr>
        <p:spPr>
          <a:xfrm>
            <a:off x="0" y="0"/>
            <a:ext cx="6472989" cy="13716000"/>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6823535" y="0"/>
            <a:ext cx="5366084" cy="8831179"/>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Picture Placeholder 4">
            <a:extLst>
              <a:ext uri="{FF2B5EF4-FFF2-40B4-BE49-F238E27FC236}">
                <a16:creationId xmlns:a16="http://schemas.microsoft.com/office/drawing/2014/main" id="{27BB477C-92C0-3240-A805-E87475F5766B}"/>
              </a:ext>
            </a:extLst>
          </p:cNvPr>
          <p:cNvSpPr>
            <a:spLocks noGrp="1"/>
          </p:cNvSpPr>
          <p:nvPr>
            <p:ph type="pic" sz="quarter" idx="12" hasCustomPrompt="1"/>
          </p:nvPr>
        </p:nvSpPr>
        <p:spPr>
          <a:xfrm>
            <a:off x="6823535" y="9119937"/>
            <a:ext cx="8167812" cy="459606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Rectangle 5">
            <a:extLst>
              <a:ext uri="{FF2B5EF4-FFF2-40B4-BE49-F238E27FC236}">
                <a16:creationId xmlns:a16="http://schemas.microsoft.com/office/drawing/2014/main" id="{0F04516A-0255-A840-BC59-1BA78892A2FF}"/>
              </a:ext>
            </a:extLst>
          </p:cNvPr>
          <p:cNvSpPr/>
          <p:nvPr userDrawn="1"/>
        </p:nvSpPr>
        <p:spPr>
          <a:xfrm>
            <a:off x="20299680" y="-1"/>
            <a:ext cx="4079558" cy="51467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A5716A0D-B3AE-8745-A195-2749E5FAD319}"/>
              </a:ext>
            </a:extLst>
          </p:cNvPr>
          <p:cNvSpPr/>
          <p:nvPr userDrawn="1"/>
        </p:nvSpPr>
        <p:spPr>
          <a:xfrm>
            <a:off x="22349594" y="-9354"/>
            <a:ext cx="2020290" cy="2038998"/>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103238F4-2C0D-8C43-BB53-3F71F969E77C}"/>
              </a:ext>
            </a:extLst>
          </p:cNvPr>
          <p:cNvSpPr/>
          <p:nvPr userDrawn="1"/>
        </p:nvSpPr>
        <p:spPr>
          <a:xfrm>
            <a:off x="23066148" y="756718"/>
            <a:ext cx="587181" cy="59261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8768E837-34CF-830B-2F9D-49306EF9D9C3}"/>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87497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42ECA2-7BC5-FC4E-BC47-07CB0599D294}"/>
              </a:ext>
            </a:extLst>
          </p:cNvPr>
          <p:cNvSpPr/>
          <p:nvPr userDrawn="1"/>
        </p:nvSpPr>
        <p:spPr>
          <a:xfrm>
            <a:off x="14218279" y="0"/>
            <a:ext cx="10160960" cy="137220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00AD9226-339F-0741-90FA-8413E5007043}"/>
              </a:ext>
            </a:extLst>
          </p:cNvPr>
          <p:cNvSpPr/>
          <p:nvPr userDrawn="1"/>
        </p:nvSpPr>
        <p:spPr>
          <a:xfrm>
            <a:off x="14218279" y="0"/>
            <a:ext cx="3386986" cy="3505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2AE239BD-91B4-D14C-8323-7902D6C62E51}"/>
              </a:ext>
            </a:extLst>
          </p:cNvPr>
          <p:cNvSpPr/>
          <p:nvPr userDrawn="1"/>
        </p:nvSpPr>
        <p:spPr>
          <a:xfrm>
            <a:off x="17605265" y="0"/>
            <a:ext cx="3386986" cy="3505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F2B21137-8261-9140-B838-6CA473335383}"/>
              </a:ext>
            </a:extLst>
          </p:cNvPr>
          <p:cNvSpPr/>
          <p:nvPr userDrawn="1"/>
        </p:nvSpPr>
        <p:spPr>
          <a:xfrm>
            <a:off x="20992252" y="0"/>
            <a:ext cx="3386986" cy="35058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98807C80-1AD5-7947-A3FD-01A6EB3BF2A7}"/>
              </a:ext>
            </a:extLst>
          </p:cNvPr>
          <p:cNvSpPr/>
          <p:nvPr userDrawn="1"/>
        </p:nvSpPr>
        <p:spPr>
          <a:xfrm>
            <a:off x="14218279" y="3505854"/>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E6331FB6-3CE6-AC41-AA27-8EE3CAAA73F5}"/>
              </a:ext>
            </a:extLst>
          </p:cNvPr>
          <p:cNvSpPr/>
          <p:nvPr userDrawn="1"/>
        </p:nvSpPr>
        <p:spPr>
          <a:xfrm>
            <a:off x="17605265" y="3505854"/>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0BEC6BF9-6289-624D-A18D-361BDD62BBA1}"/>
              </a:ext>
            </a:extLst>
          </p:cNvPr>
          <p:cNvSpPr/>
          <p:nvPr userDrawn="1"/>
        </p:nvSpPr>
        <p:spPr>
          <a:xfrm>
            <a:off x="20992252" y="3505854"/>
            <a:ext cx="3386986" cy="3505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53143747-E5E8-384A-81B0-0759EFBD985F}"/>
              </a:ext>
            </a:extLst>
          </p:cNvPr>
          <p:cNvSpPr/>
          <p:nvPr userDrawn="1"/>
        </p:nvSpPr>
        <p:spPr>
          <a:xfrm>
            <a:off x="14218279" y="7011708"/>
            <a:ext cx="3386986" cy="3505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a:extLst>
              <a:ext uri="{FF2B5EF4-FFF2-40B4-BE49-F238E27FC236}">
                <a16:creationId xmlns:a16="http://schemas.microsoft.com/office/drawing/2014/main" id="{B98ED8D3-F2E6-BD4B-8CF3-AF1DE62997AD}"/>
              </a:ext>
            </a:extLst>
          </p:cNvPr>
          <p:cNvSpPr/>
          <p:nvPr userDrawn="1"/>
        </p:nvSpPr>
        <p:spPr>
          <a:xfrm>
            <a:off x="17605265" y="7011708"/>
            <a:ext cx="3386986" cy="3505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a:extLst>
              <a:ext uri="{FF2B5EF4-FFF2-40B4-BE49-F238E27FC236}">
                <a16:creationId xmlns:a16="http://schemas.microsoft.com/office/drawing/2014/main" id="{7BA2DAB2-0F03-2040-A0B1-049EEC1EB600}"/>
              </a:ext>
            </a:extLst>
          </p:cNvPr>
          <p:cNvSpPr/>
          <p:nvPr userDrawn="1"/>
        </p:nvSpPr>
        <p:spPr>
          <a:xfrm>
            <a:off x="20992252" y="7011708"/>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AC30C383-557B-A541-B4D0-1C7D8B11AFAC}"/>
              </a:ext>
            </a:extLst>
          </p:cNvPr>
          <p:cNvSpPr/>
          <p:nvPr userDrawn="1"/>
        </p:nvSpPr>
        <p:spPr>
          <a:xfrm>
            <a:off x="14218279" y="10210147"/>
            <a:ext cx="3386986" cy="350585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EEA13DD8-7603-1142-8B1C-EB6022BC558E}"/>
              </a:ext>
            </a:extLst>
          </p:cNvPr>
          <p:cNvSpPr/>
          <p:nvPr userDrawn="1"/>
        </p:nvSpPr>
        <p:spPr>
          <a:xfrm>
            <a:off x="17605265" y="10210147"/>
            <a:ext cx="3386986" cy="3505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447D2617-DAB7-9A42-8D6B-031B59855BD6}"/>
              </a:ext>
            </a:extLst>
          </p:cNvPr>
          <p:cNvSpPr/>
          <p:nvPr userDrawn="1"/>
        </p:nvSpPr>
        <p:spPr>
          <a:xfrm>
            <a:off x="20992252" y="10210147"/>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a:extLst>
              <a:ext uri="{FF2B5EF4-FFF2-40B4-BE49-F238E27FC236}">
                <a16:creationId xmlns:a16="http://schemas.microsoft.com/office/drawing/2014/main" id="{6E1ED6BE-B556-F648-9537-EF77A05A24B0}"/>
              </a:ext>
            </a:extLst>
          </p:cNvPr>
          <p:cNvSpPr/>
          <p:nvPr userDrawn="1"/>
        </p:nvSpPr>
        <p:spPr>
          <a:xfrm>
            <a:off x="-1" y="12570639"/>
            <a:ext cx="14216831" cy="1149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a:extLst>
              <a:ext uri="{FF2B5EF4-FFF2-40B4-BE49-F238E27FC236}">
                <a16:creationId xmlns:a16="http://schemas.microsoft.com/office/drawing/2014/main" id="{92743423-AB45-1047-B148-A9231C128225}"/>
              </a:ext>
            </a:extLst>
          </p:cNvPr>
          <p:cNvSpPr/>
          <p:nvPr userDrawn="1"/>
        </p:nvSpPr>
        <p:spPr>
          <a:xfrm>
            <a:off x="14205253" y="3478798"/>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a:extLst>
              <a:ext uri="{FF2B5EF4-FFF2-40B4-BE49-F238E27FC236}">
                <a16:creationId xmlns:a16="http://schemas.microsoft.com/office/drawing/2014/main" id="{C1895902-9502-1C47-80A3-37FDE9C7E578}"/>
              </a:ext>
            </a:extLst>
          </p:cNvPr>
          <p:cNvSpPr/>
          <p:nvPr userDrawn="1"/>
        </p:nvSpPr>
        <p:spPr>
          <a:xfrm>
            <a:off x="14205252" y="10129138"/>
            <a:ext cx="1740103" cy="35476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Freeform 18">
            <a:extLst>
              <a:ext uri="{FF2B5EF4-FFF2-40B4-BE49-F238E27FC236}">
                <a16:creationId xmlns:a16="http://schemas.microsoft.com/office/drawing/2014/main" id="{D4D47AAC-0BA3-F447-8CF7-3DBC3E208B49}"/>
              </a:ext>
            </a:extLst>
          </p:cNvPr>
          <p:cNvSpPr/>
          <p:nvPr userDrawn="1"/>
        </p:nvSpPr>
        <p:spPr>
          <a:xfrm>
            <a:off x="15924920" y="10181921"/>
            <a:ext cx="1675827" cy="3494880"/>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Freeform 19">
            <a:extLst>
              <a:ext uri="{FF2B5EF4-FFF2-40B4-BE49-F238E27FC236}">
                <a16:creationId xmlns:a16="http://schemas.microsoft.com/office/drawing/2014/main" id="{B9D7C2BB-7973-1044-824C-D0AC97DC9F35}"/>
              </a:ext>
            </a:extLst>
          </p:cNvPr>
          <p:cNvSpPr/>
          <p:nvPr userDrawn="1"/>
        </p:nvSpPr>
        <p:spPr>
          <a:xfrm rot="10800000" flipH="1">
            <a:off x="17632687" y="6975423"/>
            <a:ext cx="3379696" cy="320351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20">
            <a:extLst>
              <a:ext uri="{FF2B5EF4-FFF2-40B4-BE49-F238E27FC236}">
                <a16:creationId xmlns:a16="http://schemas.microsoft.com/office/drawing/2014/main" id="{98360CC6-8A03-CA4C-852A-B7F4BA522623}"/>
              </a:ext>
            </a:extLst>
          </p:cNvPr>
          <p:cNvSpPr/>
          <p:nvPr userDrawn="1"/>
        </p:nvSpPr>
        <p:spPr>
          <a:xfrm flipH="1">
            <a:off x="21002904" y="89854"/>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Freeform 21">
            <a:extLst>
              <a:ext uri="{FF2B5EF4-FFF2-40B4-BE49-F238E27FC236}">
                <a16:creationId xmlns:a16="http://schemas.microsoft.com/office/drawing/2014/main" id="{58FE4723-6B7F-B94A-B3C4-18545A0CCF0D}"/>
              </a:ext>
            </a:extLst>
          </p:cNvPr>
          <p:cNvSpPr/>
          <p:nvPr userDrawn="1"/>
        </p:nvSpPr>
        <p:spPr>
          <a:xfrm>
            <a:off x="17632687" y="89854"/>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ight Triangle 22">
            <a:extLst>
              <a:ext uri="{FF2B5EF4-FFF2-40B4-BE49-F238E27FC236}">
                <a16:creationId xmlns:a16="http://schemas.microsoft.com/office/drawing/2014/main" id="{347F165F-3455-CB42-90DC-9EDD43855936}"/>
              </a:ext>
            </a:extLst>
          </p:cNvPr>
          <p:cNvSpPr/>
          <p:nvPr userDrawn="1"/>
        </p:nvSpPr>
        <p:spPr>
          <a:xfrm>
            <a:off x="14200616" y="0"/>
            <a:ext cx="3379695" cy="350084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Oval 23">
            <a:extLst>
              <a:ext uri="{FF2B5EF4-FFF2-40B4-BE49-F238E27FC236}">
                <a16:creationId xmlns:a16="http://schemas.microsoft.com/office/drawing/2014/main" id="{60B32600-4EC8-EC4E-AC5F-2A049A08F9DB}"/>
              </a:ext>
            </a:extLst>
          </p:cNvPr>
          <p:cNvSpPr/>
          <p:nvPr userDrawn="1"/>
        </p:nvSpPr>
        <p:spPr>
          <a:xfrm>
            <a:off x="15587087" y="0"/>
            <a:ext cx="1993224" cy="2011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Donut 24">
            <a:extLst>
              <a:ext uri="{FF2B5EF4-FFF2-40B4-BE49-F238E27FC236}">
                <a16:creationId xmlns:a16="http://schemas.microsoft.com/office/drawing/2014/main" id="{199F0B8A-1F3C-E849-AEEF-91EEBFCAD171}"/>
              </a:ext>
            </a:extLst>
          </p:cNvPr>
          <p:cNvSpPr/>
          <p:nvPr userDrawn="1"/>
        </p:nvSpPr>
        <p:spPr>
          <a:xfrm>
            <a:off x="14193326" y="3500846"/>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Oval 25">
            <a:extLst>
              <a:ext uri="{FF2B5EF4-FFF2-40B4-BE49-F238E27FC236}">
                <a16:creationId xmlns:a16="http://schemas.microsoft.com/office/drawing/2014/main" id="{39861BAC-11A8-1045-BB82-5596F206DC78}"/>
              </a:ext>
            </a:extLst>
          </p:cNvPr>
          <p:cNvSpPr/>
          <p:nvPr userDrawn="1"/>
        </p:nvSpPr>
        <p:spPr>
          <a:xfrm>
            <a:off x="18102668" y="8811548"/>
            <a:ext cx="991334" cy="1000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5E504300-DB52-184A-A78F-F8D234D1DA5E}"/>
              </a:ext>
            </a:extLst>
          </p:cNvPr>
          <p:cNvSpPr/>
          <p:nvPr userDrawn="1"/>
        </p:nvSpPr>
        <p:spPr>
          <a:xfrm rot="16200000">
            <a:off x="15894589" y="5315824"/>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ight Triangle 27">
            <a:extLst>
              <a:ext uri="{FF2B5EF4-FFF2-40B4-BE49-F238E27FC236}">
                <a16:creationId xmlns:a16="http://schemas.microsoft.com/office/drawing/2014/main" id="{54A47F62-CC25-4143-8C46-1E68D97E55A0}"/>
              </a:ext>
            </a:extLst>
          </p:cNvPr>
          <p:cNvSpPr/>
          <p:nvPr userDrawn="1"/>
        </p:nvSpPr>
        <p:spPr>
          <a:xfrm>
            <a:off x="21002904" y="3506672"/>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Right Triangle 28">
            <a:extLst>
              <a:ext uri="{FF2B5EF4-FFF2-40B4-BE49-F238E27FC236}">
                <a16:creationId xmlns:a16="http://schemas.microsoft.com/office/drawing/2014/main" id="{839B5BFE-2F9B-9C46-AA6D-A6CC5244E192}"/>
              </a:ext>
            </a:extLst>
          </p:cNvPr>
          <p:cNvSpPr/>
          <p:nvPr userDrawn="1"/>
        </p:nvSpPr>
        <p:spPr>
          <a:xfrm>
            <a:off x="21002904" y="5245476"/>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riangle 29">
            <a:extLst>
              <a:ext uri="{FF2B5EF4-FFF2-40B4-BE49-F238E27FC236}">
                <a16:creationId xmlns:a16="http://schemas.microsoft.com/office/drawing/2014/main" id="{B7026E62-AFF3-8542-B872-DDB75B4F309B}"/>
              </a:ext>
            </a:extLst>
          </p:cNvPr>
          <p:cNvSpPr/>
          <p:nvPr userDrawn="1"/>
        </p:nvSpPr>
        <p:spPr>
          <a:xfrm rot="10800000">
            <a:off x="17615874" y="3500097"/>
            <a:ext cx="3386986" cy="17693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Triangle 30">
            <a:extLst>
              <a:ext uri="{FF2B5EF4-FFF2-40B4-BE49-F238E27FC236}">
                <a16:creationId xmlns:a16="http://schemas.microsoft.com/office/drawing/2014/main" id="{A781B505-60E7-4349-9E36-8DBA2786CB42}"/>
              </a:ext>
            </a:extLst>
          </p:cNvPr>
          <p:cNvSpPr/>
          <p:nvPr userDrawn="1"/>
        </p:nvSpPr>
        <p:spPr>
          <a:xfrm>
            <a:off x="17587788" y="5277784"/>
            <a:ext cx="3449390" cy="174719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ectangle 31">
            <a:extLst>
              <a:ext uri="{FF2B5EF4-FFF2-40B4-BE49-F238E27FC236}">
                <a16:creationId xmlns:a16="http://schemas.microsoft.com/office/drawing/2014/main" id="{968978C8-A506-D849-AC8F-4BDE1C71D176}"/>
              </a:ext>
            </a:extLst>
          </p:cNvPr>
          <p:cNvSpPr/>
          <p:nvPr userDrawn="1"/>
        </p:nvSpPr>
        <p:spPr>
          <a:xfrm>
            <a:off x="22697139" y="3500847"/>
            <a:ext cx="1740103" cy="3505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Freeform 32">
            <a:extLst>
              <a:ext uri="{FF2B5EF4-FFF2-40B4-BE49-F238E27FC236}">
                <a16:creationId xmlns:a16="http://schemas.microsoft.com/office/drawing/2014/main" id="{C5FF33F8-38AD-9D44-BD6F-C59FBBC348CC}"/>
              </a:ext>
            </a:extLst>
          </p:cNvPr>
          <p:cNvSpPr/>
          <p:nvPr userDrawn="1"/>
        </p:nvSpPr>
        <p:spPr>
          <a:xfrm>
            <a:off x="22714387" y="3492327"/>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4" name="Right Triangle 33">
            <a:extLst>
              <a:ext uri="{FF2B5EF4-FFF2-40B4-BE49-F238E27FC236}">
                <a16:creationId xmlns:a16="http://schemas.microsoft.com/office/drawing/2014/main" id="{02B17AB3-0148-E14A-AF91-90A0B19D95DE}"/>
              </a:ext>
            </a:extLst>
          </p:cNvPr>
          <p:cNvSpPr/>
          <p:nvPr userDrawn="1"/>
        </p:nvSpPr>
        <p:spPr>
          <a:xfrm>
            <a:off x="14200616" y="7001692"/>
            <a:ext cx="3379695" cy="320351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5" name="Oval 34">
            <a:extLst>
              <a:ext uri="{FF2B5EF4-FFF2-40B4-BE49-F238E27FC236}">
                <a16:creationId xmlns:a16="http://schemas.microsoft.com/office/drawing/2014/main" id="{1D9215AA-0592-F746-B893-7861D7B3EA2D}"/>
              </a:ext>
            </a:extLst>
          </p:cNvPr>
          <p:cNvSpPr/>
          <p:nvPr userDrawn="1"/>
        </p:nvSpPr>
        <p:spPr>
          <a:xfrm>
            <a:off x="15164335" y="7903055"/>
            <a:ext cx="1475456" cy="148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ight Triangle 35">
            <a:extLst>
              <a:ext uri="{FF2B5EF4-FFF2-40B4-BE49-F238E27FC236}">
                <a16:creationId xmlns:a16="http://schemas.microsoft.com/office/drawing/2014/main" id="{4BABAFF7-94F1-264F-B055-75F8A90AB760}"/>
              </a:ext>
            </a:extLst>
          </p:cNvPr>
          <p:cNvSpPr/>
          <p:nvPr userDrawn="1"/>
        </p:nvSpPr>
        <p:spPr>
          <a:xfrm rot="10800000">
            <a:off x="20977390" y="6975423"/>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7" name="Right Triangle 36">
            <a:extLst>
              <a:ext uri="{FF2B5EF4-FFF2-40B4-BE49-F238E27FC236}">
                <a16:creationId xmlns:a16="http://schemas.microsoft.com/office/drawing/2014/main" id="{416051FD-DE2F-434A-9163-244E0CA85141}"/>
              </a:ext>
            </a:extLst>
          </p:cNvPr>
          <p:cNvSpPr/>
          <p:nvPr userDrawn="1"/>
        </p:nvSpPr>
        <p:spPr>
          <a:xfrm>
            <a:off x="22652240" y="6947178"/>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ight Triangle 37">
            <a:extLst>
              <a:ext uri="{FF2B5EF4-FFF2-40B4-BE49-F238E27FC236}">
                <a16:creationId xmlns:a16="http://schemas.microsoft.com/office/drawing/2014/main" id="{70C0F6AF-D016-4A48-8610-362936BD1A7B}"/>
              </a:ext>
            </a:extLst>
          </p:cNvPr>
          <p:cNvSpPr/>
          <p:nvPr userDrawn="1"/>
        </p:nvSpPr>
        <p:spPr>
          <a:xfrm>
            <a:off x="21002904" y="8613806"/>
            <a:ext cx="1675827" cy="1591401"/>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9" name="Right Triangle 38">
            <a:extLst>
              <a:ext uri="{FF2B5EF4-FFF2-40B4-BE49-F238E27FC236}">
                <a16:creationId xmlns:a16="http://schemas.microsoft.com/office/drawing/2014/main" id="{1A843009-FB13-2545-B61F-4A483E887FB2}"/>
              </a:ext>
            </a:extLst>
          </p:cNvPr>
          <p:cNvSpPr/>
          <p:nvPr userDrawn="1"/>
        </p:nvSpPr>
        <p:spPr>
          <a:xfrm>
            <a:off x="22652240" y="8636853"/>
            <a:ext cx="1782736" cy="156835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0" name="Right Triangle 39">
            <a:extLst>
              <a:ext uri="{FF2B5EF4-FFF2-40B4-BE49-F238E27FC236}">
                <a16:creationId xmlns:a16="http://schemas.microsoft.com/office/drawing/2014/main" id="{6A0096BB-9156-6F43-B27F-DC5A6C77F0B9}"/>
              </a:ext>
            </a:extLst>
          </p:cNvPr>
          <p:cNvSpPr/>
          <p:nvPr userDrawn="1"/>
        </p:nvSpPr>
        <p:spPr>
          <a:xfrm rot="5400000">
            <a:off x="17608803" y="10197151"/>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1" name="Right Triangle 40">
            <a:extLst>
              <a:ext uri="{FF2B5EF4-FFF2-40B4-BE49-F238E27FC236}">
                <a16:creationId xmlns:a16="http://schemas.microsoft.com/office/drawing/2014/main" id="{D47C60E6-440D-644F-8BAC-76AB1D7B2AA3}"/>
              </a:ext>
            </a:extLst>
          </p:cNvPr>
          <p:cNvSpPr/>
          <p:nvPr userDrawn="1"/>
        </p:nvSpPr>
        <p:spPr>
          <a:xfrm rot="5400000">
            <a:off x="17608803" y="11967841"/>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2" name="Right Triangle 41">
            <a:extLst>
              <a:ext uri="{FF2B5EF4-FFF2-40B4-BE49-F238E27FC236}">
                <a16:creationId xmlns:a16="http://schemas.microsoft.com/office/drawing/2014/main" id="{A513C6BD-A0FB-4B42-A54B-66F9C7A7AE47}"/>
              </a:ext>
            </a:extLst>
          </p:cNvPr>
          <p:cNvSpPr/>
          <p:nvPr userDrawn="1"/>
        </p:nvSpPr>
        <p:spPr>
          <a:xfrm rot="5400000">
            <a:off x="19328471" y="10227738"/>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3" name="Right Triangle 42">
            <a:extLst>
              <a:ext uri="{FF2B5EF4-FFF2-40B4-BE49-F238E27FC236}">
                <a16:creationId xmlns:a16="http://schemas.microsoft.com/office/drawing/2014/main" id="{9AA07AFD-C2DB-2647-BAF8-3769244BE119}"/>
              </a:ext>
            </a:extLst>
          </p:cNvPr>
          <p:cNvSpPr/>
          <p:nvPr userDrawn="1"/>
        </p:nvSpPr>
        <p:spPr>
          <a:xfrm rot="5400000">
            <a:off x="19302346" y="11945884"/>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4" name="Freeform 43">
            <a:extLst>
              <a:ext uri="{FF2B5EF4-FFF2-40B4-BE49-F238E27FC236}">
                <a16:creationId xmlns:a16="http://schemas.microsoft.com/office/drawing/2014/main" id="{68CE3CE9-56FE-A94E-A9C0-35A81E010766}"/>
              </a:ext>
            </a:extLst>
          </p:cNvPr>
          <p:cNvSpPr/>
          <p:nvPr userDrawn="1"/>
        </p:nvSpPr>
        <p:spPr>
          <a:xfrm rot="10800000">
            <a:off x="23095131" y="10636916"/>
            <a:ext cx="1284107" cy="2677961"/>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5" name="Rectangle 44">
            <a:extLst>
              <a:ext uri="{FF2B5EF4-FFF2-40B4-BE49-F238E27FC236}">
                <a16:creationId xmlns:a16="http://schemas.microsoft.com/office/drawing/2014/main" id="{5AA643A5-D66A-0D4A-86B2-8B22F217F45D}"/>
              </a:ext>
            </a:extLst>
          </p:cNvPr>
          <p:cNvSpPr/>
          <p:nvPr userDrawn="1"/>
        </p:nvSpPr>
        <p:spPr>
          <a:xfrm>
            <a:off x="22019079" y="10207838"/>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6EB1E7B0-1FA0-EB47-88FE-406158107263}"/>
              </a:ext>
            </a:extLst>
          </p:cNvPr>
          <p:cNvSpPr/>
          <p:nvPr userDrawn="1"/>
        </p:nvSpPr>
        <p:spPr>
          <a:xfrm>
            <a:off x="22683953" y="10207838"/>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7" name="Rectangle 46">
            <a:extLst>
              <a:ext uri="{FF2B5EF4-FFF2-40B4-BE49-F238E27FC236}">
                <a16:creationId xmlns:a16="http://schemas.microsoft.com/office/drawing/2014/main" id="{52C54AFD-A006-7944-BB76-99E8F7A3A056}"/>
              </a:ext>
            </a:extLst>
          </p:cNvPr>
          <p:cNvSpPr/>
          <p:nvPr userDrawn="1"/>
        </p:nvSpPr>
        <p:spPr>
          <a:xfrm>
            <a:off x="21354206" y="10207838"/>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736FA0B5-BC28-A9AC-8970-321AE7CAD1FB}"/>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435121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10072062" y="-1"/>
            <a:ext cx="14307176" cy="512545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0" y="9384632"/>
            <a:ext cx="14307176" cy="4331368"/>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grpSp>
        <p:nvGrpSpPr>
          <p:cNvPr id="4" name="Group 3">
            <a:extLst>
              <a:ext uri="{FF2B5EF4-FFF2-40B4-BE49-F238E27FC236}">
                <a16:creationId xmlns:a16="http://schemas.microsoft.com/office/drawing/2014/main" id="{8F6AA2A1-E3EA-194A-BD34-3917E39DACA1}"/>
              </a:ext>
            </a:extLst>
          </p:cNvPr>
          <p:cNvGrpSpPr/>
          <p:nvPr userDrawn="1"/>
        </p:nvGrpSpPr>
        <p:grpSpPr>
          <a:xfrm>
            <a:off x="14282462" y="9384631"/>
            <a:ext cx="4130596" cy="4331368"/>
            <a:chOff x="14307176" y="8590547"/>
            <a:chExt cx="2539871" cy="2663324"/>
          </a:xfrm>
        </p:grpSpPr>
        <p:sp>
          <p:nvSpPr>
            <p:cNvPr id="5" name="Rectangle 4">
              <a:extLst>
                <a:ext uri="{FF2B5EF4-FFF2-40B4-BE49-F238E27FC236}">
                  <a16:creationId xmlns:a16="http://schemas.microsoft.com/office/drawing/2014/main" id="{A84F260A-C757-3545-B985-F8A637774E66}"/>
                </a:ext>
              </a:extLst>
            </p:cNvPr>
            <p:cNvSpPr/>
            <p:nvPr/>
          </p:nvSpPr>
          <p:spPr>
            <a:xfrm>
              <a:off x="14307176" y="8590547"/>
              <a:ext cx="2534194" cy="26633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F8216D73-E076-1845-8FCD-272FF9027729}"/>
                </a:ext>
              </a:extLst>
            </p:cNvPr>
            <p:cNvSpPr/>
            <p:nvPr/>
          </p:nvSpPr>
          <p:spPr>
            <a:xfrm>
              <a:off x="14320669" y="8590547"/>
              <a:ext cx="1258175" cy="1380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Donut 7">
              <a:extLst>
                <a:ext uri="{FF2B5EF4-FFF2-40B4-BE49-F238E27FC236}">
                  <a16:creationId xmlns:a16="http://schemas.microsoft.com/office/drawing/2014/main" id="{523921EA-6038-2E43-BD6A-D0459971C52E}"/>
                </a:ext>
              </a:extLst>
            </p:cNvPr>
            <p:cNvSpPr/>
            <p:nvPr/>
          </p:nvSpPr>
          <p:spPr>
            <a:xfrm>
              <a:off x="14312853" y="8624469"/>
              <a:ext cx="2534194" cy="261938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8">
              <a:extLst>
                <a:ext uri="{FF2B5EF4-FFF2-40B4-BE49-F238E27FC236}">
                  <a16:creationId xmlns:a16="http://schemas.microsoft.com/office/drawing/2014/main" id="{398AF65F-C2F5-8F40-929C-CD668D0D82CB}"/>
                </a:ext>
              </a:extLst>
            </p:cNvPr>
            <p:cNvSpPr/>
            <p:nvPr/>
          </p:nvSpPr>
          <p:spPr>
            <a:xfrm rot="16200000">
              <a:off x="15584657" y="9982476"/>
              <a:ext cx="1255472" cy="126709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0" name="Rectangle 9">
            <a:extLst>
              <a:ext uri="{FF2B5EF4-FFF2-40B4-BE49-F238E27FC236}">
                <a16:creationId xmlns:a16="http://schemas.microsoft.com/office/drawing/2014/main" id="{B76D545A-51B9-3F46-BB2D-D1D37A12FBE6}"/>
              </a:ext>
            </a:extLst>
          </p:cNvPr>
          <p:cNvSpPr/>
          <p:nvPr userDrawn="1"/>
        </p:nvSpPr>
        <p:spPr>
          <a:xfrm>
            <a:off x="0" y="0"/>
            <a:ext cx="10072062" cy="93846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1C978E98-D558-1919-E4C6-0109AD200F3D}"/>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893995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10673640" y="1455821"/>
            <a:ext cx="12151894" cy="498107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553704" y="1455821"/>
            <a:ext cx="8061158" cy="10804358"/>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E2CFD64F-6896-BB4E-B684-F6CB7F41F031}"/>
              </a:ext>
            </a:extLst>
          </p:cNvPr>
          <p:cNvSpPr/>
          <p:nvPr userDrawn="1"/>
        </p:nvSpPr>
        <p:spPr>
          <a:xfrm>
            <a:off x="10673640" y="7279105"/>
            <a:ext cx="12151894" cy="49810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1EDFCE4C-AD1E-9741-8CFF-9DDABB72A6A0}"/>
              </a:ext>
            </a:extLst>
          </p:cNvPr>
          <p:cNvSpPr/>
          <p:nvPr userDrawn="1"/>
        </p:nvSpPr>
        <p:spPr>
          <a:xfrm>
            <a:off x="21655023" y="11230739"/>
            <a:ext cx="2724216" cy="25266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Freeform 6">
            <a:extLst>
              <a:ext uri="{FF2B5EF4-FFF2-40B4-BE49-F238E27FC236}">
                <a16:creationId xmlns:a16="http://schemas.microsoft.com/office/drawing/2014/main" id="{F3E8CF7A-A485-6148-8FEF-71C9F5BBAFA9}"/>
              </a:ext>
            </a:extLst>
          </p:cNvPr>
          <p:cNvSpPr/>
          <p:nvPr userDrawn="1"/>
        </p:nvSpPr>
        <p:spPr>
          <a:xfrm rot="10800000">
            <a:off x="21643228" y="11261225"/>
            <a:ext cx="1182306" cy="2465659"/>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CA051A4D-90E1-7E46-53FB-905AA58A4F63}"/>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67232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1553704" y="1455821"/>
            <a:ext cx="7903117" cy="498107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553704" y="6857999"/>
            <a:ext cx="16039692" cy="5402179"/>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C3315954-E2E8-0D46-9174-A9EBA3EBED38}"/>
              </a:ext>
            </a:extLst>
          </p:cNvPr>
          <p:cNvSpPr/>
          <p:nvPr userDrawn="1"/>
        </p:nvSpPr>
        <p:spPr>
          <a:xfrm>
            <a:off x="9924576" y="1419724"/>
            <a:ext cx="12900958" cy="50171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5" name="Group 4">
            <a:extLst>
              <a:ext uri="{FF2B5EF4-FFF2-40B4-BE49-F238E27FC236}">
                <a16:creationId xmlns:a16="http://schemas.microsoft.com/office/drawing/2014/main" id="{4BD1EF17-4D8D-8F44-96B8-E465612A5A70}"/>
              </a:ext>
            </a:extLst>
          </p:cNvPr>
          <p:cNvGrpSpPr/>
          <p:nvPr userDrawn="1"/>
        </p:nvGrpSpPr>
        <p:grpSpPr>
          <a:xfrm>
            <a:off x="17566111" y="6857998"/>
            <a:ext cx="5259424" cy="5438280"/>
            <a:chOff x="19420885" y="6857998"/>
            <a:chExt cx="3404649" cy="3520430"/>
          </a:xfrm>
        </p:grpSpPr>
        <p:sp>
          <p:nvSpPr>
            <p:cNvPr id="7" name="Rectangle 6">
              <a:extLst>
                <a:ext uri="{FF2B5EF4-FFF2-40B4-BE49-F238E27FC236}">
                  <a16:creationId xmlns:a16="http://schemas.microsoft.com/office/drawing/2014/main" id="{12920F12-CEBE-1746-BE30-F7140EE600B0}"/>
                </a:ext>
              </a:extLst>
            </p:cNvPr>
            <p:cNvSpPr/>
            <p:nvPr/>
          </p:nvSpPr>
          <p:spPr>
            <a:xfrm>
              <a:off x="19438548" y="6857998"/>
              <a:ext cx="3386986" cy="3505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82920894-6B18-F849-B074-F048159B17B5}"/>
                </a:ext>
              </a:extLst>
            </p:cNvPr>
            <p:cNvSpPr/>
            <p:nvPr/>
          </p:nvSpPr>
          <p:spPr>
            <a:xfrm>
              <a:off x="19420885" y="6857998"/>
              <a:ext cx="3379695" cy="352043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28C08405-CF6F-8F4D-856A-71CE48EA83A9}"/>
                </a:ext>
              </a:extLst>
            </p:cNvPr>
            <p:cNvSpPr/>
            <p:nvPr/>
          </p:nvSpPr>
          <p:spPr>
            <a:xfrm>
              <a:off x="20807356" y="6857998"/>
              <a:ext cx="1993224" cy="2011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Slide Number Placeholder 1">
            <a:extLst>
              <a:ext uri="{FF2B5EF4-FFF2-40B4-BE49-F238E27FC236}">
                <a16:creationId xmlns:a16="http://schemas.microsoft.com/office/drawing/2014/main" id="{81922808-4FBA-EC1D-9F85-4522C860CEFC}"/>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640319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E99F8F-AE64-8042-89D3-99892673733F}"/>
              </a:ext>
            </a:extLst>
          </p:cNvPr>
          <p:cNvSpPr>
            <a:spLocks noGrp="1"/>
          </p:cNvSpPr>
          <p:nvPr>
            <p:ph type="pic" sz="quarter" idx="11" hasCustomPrompt="1"/>
          </p:nvPr>
        </p:nvSpPr>
        <p:spPr>
          <a:xfrm>
            <a:off x="1553704" y="1455821"/>
            <a:ext cx="7903117" cy="498107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0144252" y="1455821"/>
            <a:ext cx="5954003" cy="10804357"/>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A8EC1390-7E41-EC42-AA8E-60302816F9DF}"/>
              </a:ext>
            </a:extLst>
          </p:cNvPr>
          <p:cNvSpPr/>
          <p:nvPr userDrawn="1"/>
        </p:nvSpPr>
        <p:spPr>
          <a:xfrm>
            <a:off x="16785686" y="1419724"/>
            <a:ext cx="6039848" cy="108043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3824471F-0A95-D249-97D3-2183B26DD4E1}"/>
              </a:ext>
            </a:extLst>
          </p:cNvPr>
          <p:cNvSpPr/>
          <p:nvPr userDrawn="1"/>
        </p:nvSpPr>
        <p:spPr>
          <a:xfrm>
            <a:off x="1570368" y="7275222"/>
            <a:ext cx="7903117" cy="4981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Freeform 6">
            <a:extLst>
              <a:ext uri="{FF2B5EF4-FFF2-40B4-BE49-F238E27FC236}">
                <a16:creationId xmlns:a16="http://schemas.microsoft.com/office/drawing/2014/main" id="{DC64434F-1411-6641-9964-55F9EE9AA324}"/>
              </a:ext>
            </a:extLst>
          </p:cNvPr>
          <p:cNvSpPr/>
          <p:nvPr userDrawn="1"/>
        </p:nvSpPr>
        <p:spPr>
          <a:xfrm rot="10800000" flipH="1">
            <a:off x="1570367" y="9194931"/>
            <a:ext cx="3226077" cy="3057903"/>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D7D2965F-2DC9-7346-9FF5-2FFF775C27E5}"/>
              </a:ext>
            </a:extLst>
          </p:cNvPr>
          <p:cNvSpPr/>
          <p:nvPr userDrawn="1"/>
        </p:nvSpPr>
        <p:spPr>
          <a:xfrm>
            <a:off x="2149664" y="10909445"/>
            <a:ext cx="888518" cy="896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a:extLst>
              <a:ext uri="{FF2B5EF4-FFF2-40B4-BE49-F238E27FC236}">
                <a16:creationId xmlns:a16="http://schemas.microsoft.com/office/drawing/2014/main" id="{AEDC35B2-A675-6949-A86C-34931250941C}"/>
              </a:ext>
            </a:extLst>
          </p:cNvPr>
          <p:cNvGrpSpPr/>
          <p:nvPr userDrawn="1"/>
        </p:nvGrpSpPr>
        <p:grpSpPr>
          <a:xfrm>
            <a:off x="4692824" y="7268306"/>
            <a:ext cx="4810514" cy="4981072"/>
            <a:chOff x="19343556" y="1267096"/>
            <a:chExt cx="3411939" cy="3532910"/>
          </a:xfrm>
        </p:grpSpPr>
        <p:sp>
          <p:nvSpPr>
            <p:cNvPr id="10" name="Rectangle 9">
              <a:extLst>
                <a:ext uri="{FF2B5EF4-FFF2-40B4-BE49-F238E27FC236}">
                  <a16:creationId xmlns:a16="http://schemas.microsoft.com/office/drawing/2014/main" id="{C5E5543F-28CB-CE43-9169-179388149B94}"/>
                </a:ext>
              </a:extLst>
            </p:cNvPr>
            <p:cNvSpPr/>
            <p:nvPr/>
          </p:nvSpPr>
          <p:spPr>
            <a:xfrm>
              <a:off x="19368509" y="1267096"/>
              <a:ext cx="3386986" cy="3532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a:extLst>
                <a:ext uri="{FF2B5EF4-FFF2-40B4-BE49-F238E27FC236}">
                  <a16:creationId xmlns:a16="http://schemas.microsoft.com/office/drawing/2014/main" id="{9A7D6DC6-60E9-1E4C-B6D9-ED2D0679106E}"/>
                </a:ext>
              </a:extLst>
            </p:cNvPr>
            <p:cNvSpPr/>
            <p:nvPr/>
          </p:nvSpPr>
          <p:spPr>
            <a:xfrm>
              <a:off x="19355483" y="1267096"/>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Donut 11">
              <a:extLst>
                <a:ext uri="{FF2B5EF4-FFF2-40B4-BE49-F238E27FC236}">
                  <a16:creationId xmlns:a16="http://schemas.microsoft.com/office/drawing/2014/main" id="{ACC3107F-77CF-0247-9BD2-D8C8BE714FE5}"/>
                </a:ext>
              </a:extLst>
            </p:cNvPr>
            <p:cNvSpPr/>
            <p:nvPr/>
          </p:nvSpPr>
          <p:spPr>
            <a:xfrm>
              <a:off x="19343556" y="1289144"/>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12">
              <a:extLst>
                <a:ext uri="{FF2B5EF4-FFF2-40B4-BE49-F238E27FC236}">
                  <a16:creationId xmlns:a16="http://schemas.microsoft.com/office/drawing/2014/main" id="{B18F5E3A-1C5D-CF4E-896E-B297E0E7936E}"/>
                </a:ext>
              </a:extLst>
            </p:cNvPr>
            <p:cNvSpPr/>
            <p:nvPr/>
          </p:nvSpPr>
          <p:spPr>
            <a:xfrm rot="16200000">
              <a:off x="21044819" y="3104122"/>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4" name="Right Triangle 13">
            <a:extLst>
              <a:ext uri="{FF2B5EF4-FFF2-40B4-BE49-F238E27FC236}">
                <a16:creationId xmlns:a16="http://schemas.microsoft.com/office/drawing/2014/main" id="{8E7331BA-B047-2840-884D-F9BBCCA995D2}"/>
              </a:ext>
            </a:extLst>
          </p:cNvPr>
          <p:cNvSpPr/>
          <p:nvPr userDrawn="1"/>
        </p:nvSpPr>
        <p:spPr>
          <a:xfrm rot="16200000">
            <a:off x="3014630" y="7459784"/>
            <a:ext cx="1923167" cy="15402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ight Triangle 14">
            <a:extLst>
              <a:ext uri="{FF2B5EF4-FFF2-40B4-BE49-F238E27FC236}">
                <a16:creationId xmlns:a16="http://schemas.microsoft.com/office/drawing/2014/main" id="{A23CBC28-D7AC-994A-912D-B3B4B578A9CE}"/>
              </a:ext>
            </a:extLst>
          </p:cNvPr>
          <p:cNvSpPr/>
          <p:nvPr userDrawn="1"/>
        </p:nvSpPr>
        <p:spPr>
          <a:xfrm rot="16200000">
            <a:off x="1444868" y="7485397"/>
            <a:ext cx="1871942" cy="154021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B119B8F2-407F-43D9-B26D-66DECFD41213}"/>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916259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275348" y="1167063"/>
            <a:ext cx="13740066" cy="5955632"/>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A1EB5663-9339-4F4D-9DCC-2205C90F1651}"/>
              </a:ext>
            </a:extLst>
          </p:cNvPr>
          <p:cNvSpPr/>
          <p:nvPr userDrawn="1"/>
        </p:nvSpPr>
        <p:spPr>
          <a:xfrm>
            <a:off x="1275348" y="7122695"/>
            <a:ext cx="4079558" cy="51302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5" name="Group 4">
            <a:extLst>
              <a:ext uri="{FF2B5EF4-FFF2-40B4-BE49-F238E27FC236}">
                <a16:creationId xmlns:a16="http://schemas.microsoft.com/office/drawing/2014/main" id="{7CDCC5EB-BD42-F141-92BB-0A71BBE78D76}"/>
              </a:ext>
            </a:extLst>
          </p:cNvPr>
          <p:cNvGrpSpPr/>
          <p:nvPr userDrawn="1"/>
        </p:nvGrpSpPr>
        <p:grpSpPr>
          <a:xfrm rot="5400000">
            <a:off x="431074" y="11821886"/>
            <a:ext cx="1463040" cy="2325189"/>
            <a:chOff x="1024493" y="4357986"/>
            <a:chExt cx="3891087" cy="6613272"/>
          </a:xfrm>
        </p:grpSpPr>
        <p:sp>
          <p:nvSpPr>
            <p:cNvPr id="7" name="Freeform 6">
              <a:extLst>
                <a:ext uri="{FF2B5EF4-FFF2-40B4-BE49-F238E27FC236}">
                  <a16:creationId xmlns:a16="http://schemas.microsoft.com/office/drawing/2014/main" id="{E5700A23-1147-1148-90B3-418702841DDA}"/>
                </a:ext>
              </a:extLst>
            </p:cNvPr>
            <p:cNvSpPr/>
            <p:nvPr/>
          </p:nvSpPr>
          <p:spPr>
            <a:xfrm rot="10800000" flipH="1">
              <a:off x="1024493" y="7283010"/>
              <a:ext cx="3891087" cy="3688248"/>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6A4A055C-B38B-F243-B90C-43E7E760FE1C}"/>
                </a:ext>
              </a:extLst>
            </p:cNvPr>
            <p:cNvSpPr/>
            <p:nvPr/>
          </p:nvSpPr>
          <p:spPr>
            <a:xfrm>
              <a:off x="1855864" y="9452478"/>
              <a:ext cx="1141335" cy="11519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riangle 8">
              <a:extLst>
                <a:ext uri="{FF2B5EF4-FFF2-40B4-BE49-F238E27FC236}">
                  <a16:creationId xmlns:a16="http://schemas.microsoft.com/office/drawing/2014/main" id="{7560B1F7-A60C-9344-A640-067B3B03B7AE}"/>
                </a:ext>
              </a:extLst>
            </p:cNvPr>
            <p:cNvSpPr/>
            <p:nvPr/>
          </p:nvSpPr>
          <p:spPr>
            <a:xfrm>
              <a:off x="1024493" y="4357986"/>
              <a:ext cx="3891087" cy="292502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Slide Number Placeholder 1">
            <a:extLst>
              <a:ext uri="{FF2B5EF4-FFF2-40B4-BE49-F238E27FC236}">
                <a16:creationId xmlns:a16="http://schemas.microsoft.com/office/drawing/2014/main" id="{A85626AC-5A98-8521-3821-E89C650BE1CE}"/>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536370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FB1AC4BC-F085-D34B-A957-56821B57CCBE}"/>
              </a:ext>
            </a:extLst>
          </p:cNvPr>
          <p:cNvSpPr>
            <a:spLocks noGrp="1"/>
          </p:cNvSpPr>
          <p:nvPr>
            <p:ph type="pic" sz="quarter" idx="12" hasCustomPrompt="1"/>
          </p:nvPr>
        </p:nvSpPr>
        <p:spPr>
          <a:xfrm>
            <a:off x="17253284" y="0"/>
            <a:ext cx="7125955" cy="5955632"/>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3" name="Picture Placeholder 4">
            <a:extLst>
              <a:ext uri="{FF2B5EF4-FFF2-40B4-BE49-F238E27FC236}">
                <a16:creationId xmlns:a16="http://schemas.microsoft.com/office/drawing/2014/main" id="{F1FA2138-DEA9-E444-A923-BD198319D511}"/>
              </a:ext>
            </a:extLst>
          </p:cNvPr>
          <p:cNvSpPr>
            <a:spLocks noGrp="1"/>
          </p:cNvSpPr>
          <p:nvPr>
            <p:ph type="pic" sz="quarter" idx="13" hasCustomPrompt="1"/>
          </p:nvPr>
        </p:nvSpPr>
        <p:spPr>
          <a:xfrm>
            <a:off x="11357809" y="1931068"/>
            <a:ext cx="5149519" cy="7255043"/>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84CE5EBF-CFB0-AFA0-78CD-5947E35043C8}"/>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5063786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F1FA2138-DEA9-E444-A923-BD198319D511}"/>
              </a:ext>
            </a:extLst>
          </p:cNvPr>
          <p:cNvSpPr>
            <a:spLocks noGrp="1"/>
          </p:cNvSpPr>
          <p:nvPr>
            <p:ph type="pic" sz="quarter" idx="13" hasCustomPrompt="1"/>
          </p:nvPr>
        </p:nvSpPr>
        <p:spPr>
          <a:xfrm>
            <a:off x="0" y="0"/>
            <a:ext cx="8310623" cy="1371600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C5881F4D-46BE-5840-A35C-FF5C37CF1090}"/>
              </a:ext>
            </a:extLst>
          </p:cNvPr>
          <p:cNvSpPr/>
          <p:nvPr userDrawn="1"/>
        </p:nvSpPr>
        <p:spPr>
          <a:xfrm>
            <a:off x="8310623" y="0"/>
            <a:ext cx="16068615"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ight Triangle 4">
            <a:extLst>
              <a:ext uri="{FF2B5EF4-FFF2-40B4-BE49-F238E27FC236}">
                <a16:creationId xmlns:a16="http://schemas.microsoft.com/office/drawing/2014/main" id="{E6376088-5FB2-C944-A2BE-888DB4A2AE92}"/>
              </a:ext>
            </a:extLst>
          </p:cNvPr>
          <p:cNvSpPr/>
          <p:nvPr userDrawn="1"/>
        </p:nvSpPr>
        <p:spPr>
          <a:xfrm rot="162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Oval 6">
            <a:extLst>
              <a:ext uri="{FF2B5EF4-FFF2-40B4-BE49-F238E27FC236}">
                <a16:creationId xmlns:a16="http://schemas.microsoft.com/office/drawing/2014/main" id="{0266F208-521B-9E49-9400-EBEB8E6C846E}"/>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Freeform 7">
            <a:extLst>
              <a:ext uri="{FF2B5EF4-FFF2-40B4-BE49-F238E27FC236}">
                <a16:creationId xmlns:a16="http://schemas.microsoft.com/office/drawing/2014/main" id="{D6CC830D-B9FC-E941-8EA6-6B267686B509}"/>
              </a:ext>
            </a:extLst>
          </p:cNvPr>
          <p:cNvSpPr/>
          <p:nvPr userDrawn="1"/>
        </p:nvSpPr>
        <p:spPr>
          <a:xfrm flipH="1">
            <a:off x="8310623" y="10771691"/>
            <a:ext cx="2997391" cy="2841139"/>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00747D80-170B-6442-A9F9-708899139F09}"/>
              </a:ext>
            </a:extLst>
          </p:cNvPr>
          <p:cNvSpPr/>
          <p:nvPr userDrawn="1"/>
        </p:nvSpPr>
        <p:spPr>
          <a:xfrm rot="5400000">
            <a:off x="9999365" y="11205824"/>
            <a:ext cx="879196" cy="8873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8E36F1DC-74C0-6132-D2C5-117686303342}"/>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4169023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C3BBA6-2E34-6E42-926A-00422AA6BA54}"/>
              </a:ext>
            </a:extLst>
          </p:cNvPr>
          <p:cNvSpPr/>
          <p:nvPr userDrawn="1"/>
        </p:nvSpPr>
        <p:spPr>
          <a:xfrm>
            <a:off x="0" y="0"/>
            <a:ext cx="5659395"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a:extLst>
              <a:ext uri="{FF2B5EF4-FFF2-40B4-BE49-F238E27FC236}">
                <a16:creationId xmlns:a16="http://schemas.microsoft.com/office/drawing/2014/main" id="{98060AC1-450C-AA44-AA3B-E191AA81D79C}"/>
              </a:ext>
            </a:extLst>
          </p:cNvPr>
          <p:cNvGrpSpPr/>
          <p:nvPr userDrawn="1"/>
        </p:nvGrpSpPr>
        <p:grpSpPr>
          <a:xfrm>
            <a:off x="-32573" y="5976915"/>
            <a:ext cx="2429783" cy="7739085"/>
            <a:chOff x="4116874" y="0"/>
            <a:chExt cx="4307336" cy="13719267"/>
          </a:xfrm>
        </p:grpSpPr>
        <p:sp>
          <p:nvSpPr>
            <p:cNvPr id="8" name="Rectangle 7">
              <a:extLst>
                <a:ext uri="{FF2B5EF4-FFF2-40B4-BE49-F238E27FC236}">
                  <a16:creationId xmlns:a16="http://schemas.microsoft.com/office/drawing/2014/main" id="{E8C2E53F-09D9-FD4D-AC49-1706C8667CCA}"/>
                </a:ext>
              </a:extLst>
            </p:cNvPr>
            <p:cNvSpPr/>
            <p:nvPr/>
          </p:nvSpPr>
          <p:spPr>
            <a:xfrm>
              <a:off x="4130806" y="3934631"/>
              <a:ext cx="4254219" cy="16562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637E5A7D-76B0-BF42-B817-A0A21F883E7F}"/>
                </a:ext>
              </a:extLst>
            </p:cNvPr>
            <p:cNvSpPr/>
            <p:nvPr/>
          </p:nvSpPr>
          <p:spPr>
            <a:xfrm>
              <a:off x="4169991" y="9600875"/>
              <a:ext cx="4254219"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Freeform 9">
              <a:extLst>
                <a:ext uri="{FF2B5EF4-FFF2-40B4-BE49-F238E27FC236}">
                  <a16:creationId xmlns:a16="http://schemas.microsoft.com/office/drawing/2014/main" id="{5749DC43-FEC9-3C43-A5BE-8E1432BD2D05}"/>
                </a:ext>
              </a:extLst>
            </p:cNvPr>
            <p:cNvSpPr/>
            <p:nvPr/>
          </p:nvSpPr>
          <p:spPr>
            <a:xfrm flipH="1">
              <a:off x="4169996"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a:extLst>
                <a:ext uri="{FF2B5EF4-FFF2-40B4-BE49-F238E27FC236}">
                  <a16:creationId xmlns:a16="http://schemas.microsoft.com/office/drawing/2014/main" id="{EBC551D1-64E8-CE40-BAFD-7B34EB217AC7}"/>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a:extLst>
                <a:ext uri="{FF2B5EF4-FFF2-40B4-BE49-F238E27FC236}">
                  <a16:creationId xmlns:a16="http://schemas.microsoft.com/office/drawing/2014/main" id="{C65C4AC6-8B27-DE4A-8C1E-E042897653DF}"/>
                </a:ext>
              </a:extLst>
            </p:cNvPr>
            <p:cNvSpPr/>
            <p:nvPr/>
          </p:nvSpPr>
          <p:spPr>
            <a:xfrm>
              <a:off x="4181714" y="5567090"/>
              <a:ext cx="4206247"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12">
              <a:extLst>
                <a:ext uri="{FF2B5EF4-FFF2-40B4-BE49-F238E27FC236}">
                  <a16:creationId xmlns:a16="http://schemas.microsoft.com/office/drawing/2014/main" id="{44B181EF-B03C-FD4E-B6A9-298F04F7C4CC}"/>
                </a:ext>
              </a:extLst>
            </p:cNvPr>
            <p:cNvSpPr/>
            <p:nvPr/>
          </p:nvSpPr>
          <p:spPr>
            <a:xfrm>
              <a:off x="6238091" y="5567089"/>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62513C3B-3C45-9D4E-AA79-74E879435E5D}"/>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1227DD3B-FCDE-794C-A4AF-282FA6DE20FF}"/>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a:extLst>
                <a:ext uri="{FF2B5EF4-FFF2-40B4-BE49-F238E27FC236}">
                  <a16:creationId xmlns:a16="http://schemas.microsoft.com/office/drawing/2014/main" id="{CA618F7B-0E8C-1549-922F-B9C8C0F9FBF8}"/>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041217FF-5E61-C84F-9832-7849237D0CC4}"/>
                </a:ext>
              </a:extLst>
            </p:cNvPr>
            <p:cNvSpPr/>
            <p:nvPr/>
          </p:nvSpPr>
          <p:spPr>
            <a:xfrm rot="16200000" flipH="1">
              <a:off x="6500503" y="3721758"/>
              <a:ext cx="1626732"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Freeform 17">
              <a:extLst>
                <a:ext uri="{FF2B5EF4-FFF2-40B4-BE49-F238E27FC236}">
                  <a16:creationId xmlns:a16="http://schemas.microsoft.com/office/drawing/2014/main" id="{3D936CD8-8A77-C644-94DC-35C2A2B254E0}"/>
                </a:ext>
              </a:extLst>
            </p:cNvPr>
            <p:cNvSpPr/>
            <p:nvPr/>
          </p:nvSpPr>
          <p:spPr>
            <a:xfrm rot="10800000">
              <a:off x="4116874" y="3943935"/>
              <a:ext cx="1690862" cy="1670579"/>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Rectangle 18">
            <a:extLst>
              <a:ext uri="{FF2B5EF4-FFF2-40B4-BE49-F238E27FC236}">
                <a16:creationId xmlns:a16="http://schemas.microsoft.com/office/drawing/2014/main" id="{9701A0A2-453B-E64E-8DBF-7CB0E50FF698}"/>
              </a:ext>
            </a:extLst>
          </p:cNvPr>
          <p:cNvSpPr/>
          <p:nvPr userDrawn="1"/>
        </p:nvSpPr>
        <p:spPr>
          <a:xfrm>
            <a:off x="5659396" y="0"/>
            <a:ext cx="7512907" cy="5590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Picture Placeholder 4">
            <a:extLst>
              <a:ext uri="{FF2B5EF4-FFF2-40B4-BE49-F238E27FC236}">
                <a16:creationId xmlns:a16="http://schemas.microsoft.com/office/drawing/2014/main" id="{0A2F6783-9EC2-934C-9CC7-5CE73F2BC5AB}"/>
              </a:ext>
            </a:extLst>
          </p:cNvPr>
          <p:cNvSpPr>
            <a:spLocks noGrp="1"/>
          </p:cNvSpPr>
          <p:nvPr>
            <p:ph type="pic" sz="quarter" idx="14" hasCustomPrompt="1"/>
          </p:nvPr>
        </p:nvSpPr>
        <p:spPr>
          <a:xfrm>
            <a:off x="2596896" y="1771218"/>
            <a:ext cx="6108192" cy="13078639"/>
          </a:xfrm>
          <a:custGeom>
            <a:avLst/>
            <a:gdLst>
              <a:gd name="connsiteX0" fmla="*/ 761997 w 6108192"/>
              <a:gd name="connsiteY0" fmla="*/ 0 h 13078639"/>
              <a:gd name="connsiteX1" fmla="*/ 5346195 w 6108192"/>
              <a:gd name="connsiteY1" fmla="*/ 0 h 13078639"/>
              <a:gd name="connsiteX2" fmla="*/ 6108192 w 6108192"/>
              <a:gd name="connsiteY2" fmla="*/ 761997 h 13078639"/>
              <a:gd name="connsiteX3" fmla="*/ 6108192 w 6108192"/>
              <a:gd name="connsiteY3" fmla="*/ 12316642 h 13078639"/>
              <a:gd name="connsiteX4" fmla="*/ 5346195 w 6108192"/>
              <a:gd name="connsiteY4" fmla="*/ 13078639 h 13078639"/>
              <a:gd name="connsiteX5" fmla="*/ 761997 w 6108192"/>
              <a:gd name="connsiteY5" fmla="*/ 13078639 h 13078639"/>
              <a:gd name="connsiteX6" fmla="*/ 0 w 6108192"/>
              <a:gd name="connsiteY6" fmla="*/ 12316642 h 13078639"/>
              <a:gd name="connsiteX7" fmla="*/ 0 w 6108192"/>
              <a:gd name="connsiteY7" fmla="*/ 761997 h 13078639"/>
              <a:gd name="connsiteX8" fmla="*/ 761997 w 6108192"/>
              <a:gd name="connsiteY8" fmla="*/ 0 h 1307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8192" h="13078639">
                <a:moveTo>
                  <a:pt x="761997" y="0"/>
                </a:moveTo>
                <a:lnTo>
                  <a:pt x="5346195" y="0"/>
                </a:lnTo>
                <a:cubicBezTo>
                  <a:pt x="5767034" y="0"/>
                  <a:pt x="6108192" y="341158"/>
                  <a:pt x="6108192" y="761997"/>
                </a:cubicBezTo>
                <a:lnTo>
                  <a:pt x="6108192" y="12316642"/>
                </a:lnTo>
                <a:cubicBezTo>
                  <a:pt x="6108192" y="12737481"/>
                  <a:pt x="5767034" y="13078639"/>
                  <a:pt x="5346195" y="13078639"/>
                </a:cubicBezTo>
                <a:lnTo>
                  <a:pt x="761997" y="13078639"/>
                </a:lnTo>
                <a:cubicBezTo>
                  <a:pt x="341158" y="13078639"/>
                  <a:pt x="0" y="12737481"/>
                  <a:pt x="0" y="12316642"/>
                </a:cubicBezTo>
                <a:lnTo>
                  <a:pt x="0" y="761997"/>
                </a:lnTo>
                <a:cubicBezTo>
                  <a:pt x="0" y="341158"/>
                  <a:pt x="341158" y="0"/>
                  <a:pt x="761997" y="0"/>
                </a:cubicBez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0" name="Right Triangle 19">
            <a:extLst>
              <a:ext uri="{FF2B5EF4-FFF2-40B4-BE49-F238E27FC236}">
                <a16:creationId xmlns:a16="http://schemas.microsoft.com/office/drawing/2014/main" id="{3CA502AD-3EA8-214C-9271-B1640A918F7F}"/>
              </a:ext>
            </a:extLst>
          </p:cNvPr>
          <p:cNvSpPr/>
          <p:nvPr userDrawn="1"/>
        </p:nvSpPr>
        <p:spPr>
          <a:xfrm rot="5400000">
            <a:off x="22358948" y="11648334"/>
            <a:ext cx="2020290" cy="2038998"/>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Oval 20">
            <a:extLst>
              <a:ext uri="{FF2B5EF4-FFF2-40B4-BE49-F238E27FC236}">
                <a16:creationId xmlns:a16="http://schemas.microsoft.com/office/drawing/2014/main" id="{E745B3FF-4D00-1E40-A088-2A3B272F4306}"/>
              </a:ext>
            </a:extLst>
          </p:cNvPr>
          <p:cNvSpPr/>
          <p:nvPr userDrawn="1"/>
        </p:nvSpPr>
        <p:spPr>
          <a:xfrm rot="5400000">
            <a:off x="23066148" y="12390246"/>
            <a:ext cx="587181" cy="5926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E76DEFCB-9F1B-4165-70F6-A78C8219700D}"/>
              </a:ext>
            </a:extLst>
          </p:cNvPr>
          <p:cNvSpPr>
            <a:spLocks noGrp="1"/>
          </p:cNvSpPr>
          <p:nvPr>
            <p:ph type="sldNum" sz="quarter" idx="15"/>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899839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B466AE-1D50-2643-8AE5-C40CF197B091}"/>
              </a:ext>
            </a:extLst>
          </p:cNvPr>
          <p:cNvSpPr/>
          <p:nvPr userDrawn="1"/>
        </p:nvSpPr>
        <p:spPr>
          <a:xfrm>
            <a:off x="18856411" y="6873856"/>
            <a:ext cx="5545708" cy="684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D3950115-5955-5041-8102-C0EDD592F298}"/>
              </a:ext>
            </a:extLst>
          </p:cNvPr>
          <p:cNvSpPr/>
          <p:nvPr userDrawn="1"/>
        </p:nvSpPr>
        <p:spPr>
          <a:xfrm>
            <a:off x="14218279" y="7795450"/>
            <a:ext cx="4638132" cy="59205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Freeform 7">
            <a:extLst>
              <a:ext uri="{FF2B5EF4-FFF2-40B4-BE49-F238E27FC236}">
                <a16:creationId xmlns:a16="http://schemas.microsoft.com/office/drawing/2014/main" id="{2CCEDA49-0CE2-5F4F-BC5F-626226385DC2}"/>
              </a:ext>
            </a:extLst>
          </p:cNvPr>
          <p:cNvSpPr/>
          <p:nvPr userDrawn="1"/>
        </p:nvSpPr>
        <p:spPr>
          <a:xfrm>
            <a:off x="14205251" y="9292281"/>
            <a:ext cx="4667008" cy="4423719"/>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A4C64E8B-EEBC-7840-972F-C62E19FEA075}"/>
              </a:ext>
            </a:extLst>
          </p:cNvPr>
          <p:cNvSpPr/>
          <p:nvPr userDrawn="1"/>
        </p:nvSpPr>
        <p:spPr>
          <a:xfrm>
            <a:off x="11014762" y="0"/>
            <a:ext cx="3205838"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6096533D-6B34-9D41-A62C-CECA09B8AB9D}"/>
              </a:ext>
            </a:extLst>
          </p:cNvPr>
          <p:cNvSpPr/>
          <p:nvPr userDrawn="1"/>
        </p:nvSpPr>
        <p:spPr>
          <a:xfrm>
            <a:off x="18856411" y="1"/>
            <a:ext cx="5545708" cy="31087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94B33EBB-6E91-DF43-A29B-5CA2ECDC6CA7}"/>
              </a:ext>
            </a:extLst>
          </p:cNvPr>
          <p:cNvSpPr/>
          <p:nvPr userDrawn="1"/>
        </p:nvSpPr>
        <p:spPr>
          <a:xfrm rot="5400000">
            <a:off x="10926673" y="54558"/>
            <a:ext cx="3379695" cy="32035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Oval 11">
            <a:extLst>
              <a:ext uri="{FF2B5EF4-FFF2-40B4-BE49-F238E27FC236}">
                <a16:creationId xmlns:a16="http://schemas.microsoft.com/office/drawing/2014/main" id="{F499B7F7-86BF-F64A-9B99-469A267212DE}"/>
              </a:ext>
            </a:extLst>
          </p:cNvPr>
          <p:cNvSpPr/>
          <p:nvPr userDrawn="1"/>
        </p:nvSpPr>
        <p:spPr>
          <a:xfrm>
            <a:off x="11779671" y="891346"/>
            <a:ext cx="1475456" cy="1489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Oval 12">
            <a:extLst>
              <a:ext uri="{FF2B5EF4-FFF2-40B4-BE49-F238E27FC236}">
                <a16:creationId xmlns:a16="http://schemas.microsoft.com/office/drawing/2014/main" id="{F13DE965-1A61-E149-8291-AF3AEFC6AB18}"/>
              </a:ext>
            </a:extLst>
          </p:cNvPr>
          <p:cNvSpPr/>
          <p:nvPr userDrawn="1"/>
        </p:nvSpPr>
        <p:spPr>
          <a:xfrm>
            <a:off x="14858674" y="10009425"/>
            <a:ext cx="1211956" cy="12231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ight Triangle 13">
            <a:extLst>
              <a:ext uri="{FF2B5EF4-FFF2-40B4-BE49-F238E27FC236}">
                <a16:creationId xmlns:a16="http://schemas.microsoft.com/office/drawing/2014/main" id="{04AD57C6-0E17-DD42-8C30-EF41BA003603}"/>
              </a:ext>
            </a:extLst>
          </p:cNvPr>
          <p:cNvSpPr/>
          <p:nvPr userDrawn="1"/>
        </p:nvSpPr>
        <p:spPr>
          <a:xfrm rot="162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a:extLst>
              <a:ext uri="{FF2B5EF4-FFF2-40B4-BE49-F238E27FC236}">
                <a16:creationId xmlns:a16="http://schemas.microsoft.com/office/drawing/2014/main" id="{AF0BDFBC-9892-864E-A08D-2536C612A003}"/>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riangle 15">
            <a:extLst>
              <a:ext uri="{FF2B5EF4-FFF2-40B4-BE49-F238E27FC236}">
                <a16:creationId xmlns:a16="http://schemas.microsoft.com/office/drawing/2014/main" id="{CEAFC47F-994E-3946-9C99-080B607C393B}"/>
              </a:ext>
            </a:extLst>
          </p:cNvPr>
          <p:cNvSpPr/>
          <p:nvPr userDrawn="1"/>
        </p:nvSpPr>
        <p:spPr>
          <a:xfrm rot="5400000">
            <a:off x="13453846" y="755499"/>
            <a:ext cx="3201148" cy="16722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Triangle 16">
            <a:extLst>
              <a:ext uri="{FF2B5EF4-FFF2-40B4-BE49-F238E27FC236}">
                <a16:creationId xmlns:a16="http://schemas.microsoft.com/office/drawing/2014/main" id="{97CC16C4-E00F-6C4F-A9D5-668B68EB770C}"/>
              </a:ext>
            </a:extLst>
          </p:cNvPr>
          <p:cNvSpPr/>
          <p:nvPr userDrawn="1"/>
        </p:nvSpPr>
        <p:spPr>
          <a:xfrm rot="16200000">
            <a:off x="15126130" y="755499"/>
            <a:ext cx="3201148" cy="167228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ight Triangle 17">
            <a:extLst>
              <a:ext uri="{FF2B5EF4-FFF2-40B4-BE49-F238E27FC236}">
                <a16:creationId xmlns:a16="http://schemas.microsoft.com/office/drawing/2014/main" id="{87593B6B-5A22-914C-AFCF-AF5DF490EE06}"/>
              </a:ext>
            </a:extLst>
          </p:cNvPr>
          <p:cNvSpPr/>
          <p:nvPr userDrawn="1"/>
        </p:nvSpPr>
        <p:spPr>
          <a:xfrm>
            <a:off x="17493773" y="1822912"/>
            <a:ext cx="1356740" cy="136930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205D701D-397A-BC4B-BFB1-F84C82676CB0}"/>
              </a:ext>
            </a:extLst>
          </p:cNvPr>
          <p:cNvSpPr/>
          <p:nvPr userDrawn="1"/>
        </p:nvSpPr>
        <p:spPr>
          <a:xfrm rot="10800000">
            <a:off x="17568744" y="-33532"/>
            <a:ext cx="1281767" cy="129363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icture Placeholder 3">
            <a:extLst>
              <a:ext uri="{FF2B5EF4-FFF2-40B4-BE49-F238E27FC236}">
                <a16:creationId xmlns:a16="http://schemas.microsoft.com/office/drawing/2014/main" id="{01DAA389-24E6-1C49-ADBE-F502733E4161}"/>
              </a:ext>
            </a:extLst>
          </p:cNvPr>
          <p:cNvSpPr>
            <a:spLocks noGrp="1"/>
          </p:cNvSpPr>
          <p:nvPr>
            <p:ph type="pic" sz="quarter" idx="13" hasCustomPrompt="1"/>
          </p:nvPr>
        </p:nvSpPr>
        <p:spPr>
          <a:xfrm>
            <a:off x="12189622" y="3475769"/>
            <a:ext cx="13078637" cy="6108191"/>
          </a:xfrm>
          <a:custGeom>
            <a:avLst/>
            <a:gdLst>
              <a:gd name="connsiteX0" fmla="*/ 761995 w 13078637"/>
              <a:gd name="connsiteY0" fmla="*/ 0 h 6108191"/>
              <a:gd name="connsiteX1" fmla="*/ 12316641 w 13078637"/>
              <a:gd name="connsiteY1" fmla="*/ 0 h 6108191"/>
              <a:gd name="connsiteX2" fmla="*/ 13078637 w 13078637"/>
              <a:gd name="connsiteY2" fmla="*/ 761997 h 6108191"/>
              <a:gd name="connsiteX3" fmla="*/ 13078637 w 13078637"/>
              <a:gd name="connsiteY3" fmla="*/ 5346195 h 6108191"/>
              <a:gd name="connsiteX4" fmla="*/ 12316641 w 13078637"/>
              <a:gd name="connsiteY4" fmla="*/ 6108191 h 6108191"/>
              <a:gd name="connsiteX5" fmla="*/ 761995 w 13078637"/>
              <a:gd name="connsiteY5" fmla="*/ 6108191 h 6108191"/>
              <a:gd name="connsiteX6" fmla="*/ 0 w 13078637"/>
              <a:gd name="connsiteY6" fmla="*/ 5346195 h 6108191"/>
              <a:gd name="connsiteX7" fmla="*/ 0 w 13078637"/>
              <a:gd name="connsiteY7" fmla="*/ 761997 h 6108191"/>
              <a:gd name="connsiteX8" fmla="*/ 761995 w 13078637"/>
              <a:gd name="connsiteY8" fmla="*/ 0 h 610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78637" h="6108191">
                <a:moveTo>
                  <a:pt x="761995" y="0"/>
                </a:moveTo>
                <a:lnTo>
                  <a:pt x="12316641" y="0"/>
                </a:lnTo>
                <a:cubicBezTo>
                  <a:pt x="12737479" y="0"/>
                  <a:pt x="13078637" y="341158"/>
                  <a:pt x="13078637" y="761997"/>
                </a:cubicBezTo>
                <a:lnTo>
                  <a:pt x="13078637" y="5346195"/>
                </a:lnTo>
                <a:cubicBezTo>
                  <a:pt x="13078637" y="5767033"/>
                  <a:pt x="12737479" y="6108191"/>
                  <a:pt x="12316641" y="6108191"/>
                </a:cubicBezTo>
                <a:lnTo>
                  <a:pt x="761995" y="6108191"/>
                </a:lnTo>
                <a:cubicBezTo>
                  <a:pt x="341158" y="6108191"/>
                  <a:pt x="0" y="5767033"/>
                  <a:pt x="0" y="5346195"/>
                </a:cubicBezTo>
                <a:lnTo>
                  <a:pt x="0" y="761997"/>
                </a:lnTo>
                <a:cubicBezTo>
                  <a:pt x="0" y="341158"/>
                  <a:pt x="341158" y="0"/>
                  <a:pt x="761995" y="0"/>
                </a:cubicBez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553217FA-ADB5-0456-469D-0EB8F69B8F05}"/>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944640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25E08D-AB48-DE49-A9E3-20D049FC3E2B}"/>
              </a:ext>
            </a:extLst>
          </p:cNvPr>
          <p:cNvSpPr/>
          <p:nvPr userDrawn="1"/>
        </p:nvSpPr>
        <p:spPr>
          <a:xfrm>
            <a:off x="0" y="0"/>
            <a:ext cx="13884442"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Picture Placeholder 4">
            <a:extLst>
              <a:ext uri="{FF2B5EF4-FFF2-40B4-BE49-F238E27FC236}">
                <a16:creationId xmlns:a16="http://schemas.microsoft.com/office/drawing/2014/main" id="{2E216AFF-412C-224D-BA18-398E9335A311}"/>
              </a:ext>
            </a:extLst>
          </p:cNvPr>
          <p:cNvSpPr>
            <a:spLocks noGrp="1"/>
          </p:cNvSpPr>
          <p:nvPr>
            <p:ph type="pic" sz="quarter" idx="13" hasCustomPrompt="1"/>
          </p:nvPr>
        </p:nvSpPr>
        <p:spPr>
          <a:xfrm>
            <a:off x="13884442" y="0"/>
            <a:ext cx="10494796" cy="13716001"/>
          </a:xfrm>
          <a:custGeom>
            <a:avLst/>
            <a:gdLst/>
            <a:ahLst/>
            <a:cxnLst/>
            <a:rect l="l" t="t" r="r" b="b"/>
            <a:pathLst>
              <a:path w="10494796" h="13716001">
                <a:moveTo>
                  <a:pt x="10494796" y="4330554"/>
                </a:moveTo>
                <a:lnTo>
                  <a:pt x="10494796" y="13716001"/>
                </a:lnTo>
                <a:lnTo>
                  <a:pt x="0" y="13716001"/>
                </a:lnTo>
                <a:lnTo>
                  <a:pt x="0" y="4384019"/>
                </a:lnTo>
                <a:lnTo>
                  <a:pt x="11896" y="4389481"/>
                </a:lnTo>
                <a:cubicBezTo>
                  <a:pt x="70836" y="4421218"/>
                  <a:pt x="127510" y="4461267"/>
                  <a:pt x="181917" y="4509629"/>
                </a:cubicBezTo>
                <a:cubicBezTo>
                  <a:pt x="290731" y="4606352"/>
                  <a:pt x="393499" y="4748414"/>
                  <a:pt x="490222" y="4935815"/>
                </a:cubicBezTo>
                <a:cubicBezTo>
                  <a:pt x="586945" y="5123217"/>
                  <a:pt x="692736" y="5371070"/>
                  <a:pt x="807595" y="5679376"/>
                </a:cubicBezTo>
                <a:lnTo>
                  <a:pt x="2729969" y="10974970"/>
                </a:lnTo>
                <a:lnTo>
                  <a:pt x="3482596" y="10974970"/>
                </a:lnTo>
                <a:lnTo>
                  <a:pt x="5278020" y="6187171"/>
                </a:lnTo>
                <a:lnTo>
                  <a:pt x="6855818" y="10974970"/>
                </a:lnTo>
                <a:lnTo>
                  <a:pt x="7662852" y="10974970"/>
                </a:lnTo>
                <a:lnTo>
                  <a:pt x="9848192" y="4999290"/>
                </a:lnTo>
                <a:cubicBezTo>
                  <a:pt x="9944914" y="4733301"/>
                  <a:pt x="10085466" y="4544389"/>
                  <a:pt x="10269844" y="4432553"/>
                </a:cubicBezTo>
                <a:cubicBezTo>
                  <a:pt x="10315938" y="4404594"/>
                  <a:pt x="10363450" y="4380129"/>
                  <a:pt x="10412378" y="4359160"/>
                </a:cubicBezTo>
                <a:close/>
                <a:moveTo>
                  <a:pt x="0" y="0"/>
                </a:moveTo>
                <a:lnTo>
                  <a:pt x="10494796" y="0"/>
                </a:lnTo>
                <a:lnTo>
                  <a:pt x="10494796" y="3902086"/>
                </a:lnTo>
                <a:lnTo>
                  <a:pt x="8315734" y="3902086"/>
                </a:lnTo>
                <a:lnTo>
                  <a:pt x="8315734" y="4264798"/>
                </a:lnTo>
                <a:cubicBezTo>
                  <a:pt x="8587768" y="4264798"/>
                  <a:pt x="8788770" y="4293513"/>
                  <a:pt x="8918742" y="4350942"/>
                </a:cubicBezTo>
                <a:cubicBezTo>
                  <a:pt x="9048714" y="4408372"/>
                  <a:pt x="9113700" y="4530787"/>
                  <a:pt x="9113700" y="4718188"/>
                </a:cubicBezTo>
                <a:cubicBezTo>
                  <a:pt x="9113700" y="4917679"/>
                  <a:pt x="9041158" y="5219940"/>
                  <a:pt x="8896074" y="5624968"/>
                </a:cubicBezTo>
                <a:lnTo>
                  <a:pt x="7671920" y="9125139"/>
                </a:lnTo>
                <a:lnTo>
                  <a:pt x="6529378" y="5470815"/>
                </a:lnTo>
                <a:cubicBezTo>
                  <a:pt x="6481014" y="5313640"/>
                  <a:pt x="6443234" y="5174601"/>
                  <a:pt x="6416030" y="5053697"/>
                </a:cubicBezTo>
                <a:cubicBezTo>
                  <a:pt x="6388826" y="4932792"/>
                  <a:pt x="6375224" y="4827001"/>
                  <a:pt x="6375224" y="4736325"/>
                </a:cubicBezTo>
                <a:cubicBezTo>
                  <a:pt x="6375224" y="4554968"/>
                  <a:pt x="6435676" y="4432553"/>
                  <a:pt x="6556580" y="4369078"/>
                </a:cubicBezTo>
                <a:cubicBezTo>
                  <a:pt x="6677484" y="4305604"/>
                  <a:pt x="6864886" y="4273867"/>
                  <a:pt x="7118784" y="4273867"/>
                </a:cubicBezTo>
                <a:lnTo>
                  <a:pt x="7118784" y="3902086"/>
                </a:lnTo>
                <a:lnTo>
                  <a:pt x="3917850" y="3902086"/>
                </a:lnTo>
                <a:lnTo>
                  <a:pt x="3917850" y="4273867"/>
                </a:lnTo>
                <a:cubicBezTo>
                  <a:pt x="4062936" y="4292002"/>
                  <a:pt x="4186862" y="4314671"/>
                  <a:pt x="4289630" y="4341874"/>
                </a:cubicBezTo>
                <a:cubicBezTo>
                  <a:pt x="4392398" y="4369078"/>
                  <a:pt x="4484588" y="4412906"/>
                  <a:pt x="4566198" y="4473357"/>
                </a:cubicBezTo>
                <a:cubicBezTo>
                  <a:pt x="4647808" y="4533809"/>
                  <a:pt x="4718840" y="4615420"/>
                  <a:pt x="4779292" y="4718188"/>
                </a:cubicBezTo>
                <a:cubicBezTo>
                  <a:pt x="4839742" y="4820957"/>
                  <a:pt x="4900194" y="4953951"/>
                  <a:pt x="4960646" y="5117171"/>
                </a:cubicBezTo>
                <a:lnTo>
                  <a:pt x="3491664" y="9125139"/>
                </a:lnTo>
                <a:lnTo>
                  <a:pt x="2222172" y="5470815"/>
                </a:lnTo>
                <a:cubicBezTo>
                  <a:pt x="2173810" y="5343866"/>
                  <a:pt x="2136028" y="5238076"/>
                  <a:pt x="2108825" y="5153442"/>
                </a:cubicBezTo>
                <a:cubicBezTo>
                  <a:pt x="2081621" y="5068810"/>
                  <a:pt x="2058952" y="4997779"/>
                  <a:pt x="2040816" y="4940350"/>
                </a:cubicBezTo>
                <a:cubicBezTo>
                  <a:pt x="2022680" y="4882920"/>
                  <a:pt x="2010590" y="4831536"/>
                  <a:pt x="2004545" y="4786197"/>
                </a:cubicBezTo>
                <a:cubicBezTo>
                  <a:pt x="1998500" y="4740858"/>
                  <a:pt x="1995477" y="4694008"/>
                  <a:pt x="1995477" y="4645646"/>
                </a:cubicBezTo>
                <a:cubicBezTo>
                  <a:pt x="1995477" y="4512651"/>
                  <a:pt x="2052906" y="4417440"/>
                  <a:pt x="2167765" y="4360010"/>
                </a:cubicBezTo>
                <a:cubicBezTo>
                  <a:pt x="2282624" y="4302581"/>
                  <a:pt x="2494206" y="4273867"/>
                  <a:pt x="2802512" y="4273867"/>
                </a:cubicBezTo>
                <a:lnTo>
                  <a:pt x="2802512" y="3902086"/>
                </a:lnTo>
                <a:lnTo>
                  <a:pt x="0" y="3902086"/>
                </a:ln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3327D8F4-0D52-9362-1A8B-94F5AE8CD320}"/>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720609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DA2A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E239BD-91B4-D14C-8323-7902D6C62E51}"/>
              </a:ext>
            </a:extLst>
          </p:cNvPr>
          <p:cNvSpPr/>
          <p:nvPr userDrawn="1"/>
        </p:nvSpPr>
        <p:spPr>
          <a:xfrm>
            <a:off x="17605265" y="0"/>
            <a:ext cx="3386986" cy="350585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F2B21137-8261-9140-B838-6CA473335383}"/>
              </a:ext>
            </a:extLst>
          </p:cNvPr>
          <p:cNvSpPr/>
          <p:nvPr userDrawn="1"/>
        </p:nvSpPr>
        <p:spPr>
          <a:xfrm>
            <a:off x="20992252" y="0"/>
            <a:ext cx="3386986" cy="3505854"/>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E6331FB6-3CE6-AC41-AA27-8EE3CAAA73F5}"/>
              </a:ext>
            </a:extLst>
          </p:cNvPr>
          <p:cNvSpPr/>
          <p:nvPr userDrawn="1"/>
        </p:nvSpPr>
        <p:spPr>
          <a:xfrm>
            <a:off x="17605265" y="3505854"/>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0BEC6BF9-6289-624D-A18D-361BDD62BBA1}"/>
              </a:ext>
            </a:extLst>
          </p:cNvPr>
          <p:cNvSpPr/>
          <p:nvPr userDrawn="1"/>
        </p:nvSpPr>
        <p:spPr>
          <a:xfrm>
            <a:off x="20992252" y="3505854"/>
            <a:ext cx="3386986" cy="350585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a:extLst>
              <a:ext uri="{FF2B5EF4-FFF2-40B4-BE49-F238E27FC236}">
                <a16:creationId xmlns:a16="http://schemas.microsoft.com/office/drawing/2014/main" id="{B98ED8D3-F2E6-BD4B-8CF3-AF1DE62997AD}"/>
              </a:ext>
            </a:extLst>
          </p:cNvPr>
          <p:cNvSpPr/>
          <p:nvPr userDrawn="1"/>
        </p:nvSpPr>
        <p:spPr>
          <a:xfrm>
            <a:off x="17605265" y="7011708"/>
            <a:ext cx="3386986" cy="350585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a:extLst>
              <a:ext uri="{FF2B5EF4-FFF2-40B4-BE49-F238E27FC236}">
                <a16:creationId xmlns:a16="http://schemas.microsoft.com/office/drawing/2014/main" id="{7BA2DAB2-0F03-2040-A0B1-049EEC1EB600}"/>
              </a:ext>
            </a:extLst>
          </p:cNvPr>
          <p:cNvSpPr/>
          <p:nvPr userDrawn="1"/>
        </p:nvSpPr>
        <p:spPr>
          <a:xfrm>
            <a:off x="20992252" y="7011708"/>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EEA13DD8-7603-1142-8B1C-EB6022BC558E}"/>
              </a:ext>
            </a:extLst>
          </p:cNvPr>
          <p:cNvSpPr/>
          <p:nvPr userDrawn="1"/>
        </p:nvSpPr>
        <p:spPr>
          <a:xfrm>
            <a:off x="17605265" y="10210147"/>
            <a:ext cx="3386986" cy="350585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447D2617-DAB7-9A42-8D6B-031B59855BD6}"/>
              </a:ext>
            </a:extLst>
          </p:cNvPr>
          <p:cNvSpPr/>
          <p:nvPr userDrawn="1"/>
        </p:nvSpPr>
        <p:spPr>
          <a:xfrm>
            <a:off x="20992252" y="10210147"/>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Freeform 19">
            <a:extLst>
              <a:ext uri="{FF2B5EF4-FFF2-40B4-BE49-F238E27FC236}">
                <a16:creationId xmlns:a16="http://schemas.microsoft.com/office/drawing/2014/main" id="{B9D7C2BB-7973-1044-824C-D0AC97DC9F35}"/>
              </a:ext>
            </a:extLst>
          </p:cNvPr>
          <p:cNvSpPr/>
          <p:nvPr userDrawn="1"/>
        </p:nvSpPr>
        <p:spPr>
          <a:xfrm rot="10800000" flipH="1">
            <a:off x="17632687" y="6975423"/>
            <a:ext cx="3379696" cy="320351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20">
            <a:extLst>
              <a:ext uri="{FF2B5EF4-FFF2-40B4-BE49-F238E27FC236}">
                <a16:creationId xmlns:a16="http://schemas.microsoft.com/office/drawing/2014/main" id="{98360CC6-8A03-CA4C-852A-B7F4BA522623}"/>
              </a:ext>
            </a:extLst>
          </p:cNvPr>
          <p:cNvSpPr/>
          <p:nvPr userDrawn="1"/>
        </p:nvSpPr>
        <p:spPr>
          <a:xfrm flipH="1">
            <a:off x="21002904" y="89854"/>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Freeform 21">
            <a:extLst>
              <a:ext uri="{FF2B5EF4-FFF2-40B4-BE49-F238E27FC236}">
                <a16:creationId xmlns:a16="http://schemas.microsoft.com/office/drawing/2014/main" id="{58FE4723-6B7F-B94A-B3C4-18545A0CCF0D}"/>
              </a:ext>
            </a:extLst>
          </p:cNvPr>
          <p:cNvSpPr/>
          <p:nvPr userDrawn="1"/>
        </p:nvSpPr>
        <p:spPr>
          <a:xfrm>
            <a:off x="17632687" y="89854"/>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Oval 25">
            <a:extLst>
              <a:ext uri="{FF2B5EF4-FFF2-40B4-BE49-F238E27FC236}">
                <a16:creationId xmlns:a16="http://schemas.microsoft.com/office/drawing/2014/main" id="{39861BAC-11A8-1045-BB82-5596F206DC78}"/>
              </a:ext>
            </a:extLst>
          </p:cNvPr>
          <p:cNvSpPr/>
          <p:nvPr userDrawn="1"/>
        </p:nvSpPr>
        <p:spPr>
          <a:xfrm>
            <a:off x="18102668" y="8811548"/>
            <a:ext cx="991334" cy="1000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ight Triangle 27">
            <a:extLst>
              <a:ext uri="{FF2B5EF4-FFF2-40B4-BE49-F238E27FC236}">
                <a16:creationId xmlns:a16="http://schemas.microsoft.com/office/drawing/2014/main" id="{54A47F62-CC25-4143-8C46-1E68D97E55A0}"/>
              </a:ext>
            </a:extLst>
          </p:cNvPr>
          <p:cNvSpPr/>
          <p:nvPr userDrawn="1"/>
        </p:nvSpPr>
        <p:spPr>
          <a:xfrm>
            <a:off x="21002904" y="3506672"/>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Right Triangle 28">
            <a:extLst>
              <a:ext uri="{FF2B5EF4-FFF2-40B4-BE49-F238E27FC236}">
                <a16:creationId xmlns:a16="http://schemas.microsoft.com/office/drawing/2014/main" id="{839B5BFE-2F9B-9C46-AA6D-A6CC5244E192}"/>
              </a:ext>
            </a:extLst>
          </p:cNvPr>
          <p:cNvSpPr/>
          <p:nvPr userDrawn="1"/>
        </p:nvSpPr>
        <p:spPr>
          <a:xfrm>
            <a:off x="21002904" y="5245476"/>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riangle 29">
            <a:extLst>
              <a:ext uri="{FF2B5EF4-FFF2-40B4-BE49-F238E27FC236}">
                <a16:creationId xmlns:a16="http://schemas.microsoft.com/office/drawing/2014/main" id="{B7026E62-AFF3-8542-B872-DDB75B4F309B}"/>
              </a:ext>
            </a:extLst>
          </p:cNvPr>
          <p:cNvSpPr/>
          <p:nvPr userDrawn="1"/>
        </p:nvSpPr>
        <p:spPr>
          <a:xfrm rot="10800000">
            <a:off x="17615874" y="3500097"/>
            <a:ext cx="3386986" cy="17693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Triangle 30">
            <a:extLst>
              <a:ext uri="{FF2B5EF4-FFF2-40B4-BE49-F238E27FC236}">
                <a16:creationId xmlns:a16="http://schemas.microsoft.com/office/drawing/2014/main" id="{A781B505-60E7-4349-9E36-8DBA2786CB42}"/>
              </a:ext>
            </a:extLst>
          </p:cNvPr>
          <p:cNvSpPr/>
          <p:nvPr userDrawn="1"/>
        </p:nvSpPr>
        <p:spPr>
          <a:xfrm>
            <a:off x="17587788" y="5277784"/>
            <a:ext cx="3449390" cy="1747194"/>
          </a:xfrm>
          <a:prstGeom prst="triangle">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ectangle 31">
            <a:extLst>
              <a:ext uri="{FF2B5EF4-FFF2-40B4-BE49-F238E27FC236}">
                <a16:creationId xmlns:a16="http://schemas.microsoft.com/office/drawing/2014/main" id="{968978C8-A506-D849-AC8F-4BDE1C71D176}"/>
              </a:ext>
            </a:extLst>
          </p:cNvPr>
          <p:cNvSpPr/>
          <p:nvPr userDrawn="1"/>
        </p:nvSpPr>
        <p:spPr>
          <a:xfrm>
            <a:off x="22697139" y="3500847"/>
            <a:ext cx="1740103" cy="3505794"/>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Freeform 32">
            <a:extLst>
              <a:ext uri="{FF2B5EF4-FFF2-40B4-BE49-F238E27FC236}">
                <a16:creationId xmlns:a16="http://schemas.microsoft.com/office/drawing/2014/main" id="{C5FF33F8-38AD-9D44-BD6F-C59FBBC348CC}"/>
              </a:ext>
            </a:extLst>
          </p:cNvPr>
          <p:cNvSpPr/>
          <p:nvPr userDrawn="1"/>
        </p:nvSpPr>
        <p:spPr>
          <a:xfrm>
            <a:off x="22714387" y="3492327"/>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ight Triangle 35">
            <a:extLst>
              <a:ext uri="{FF2B5EF4-FFF2-40B4-BE49-F238E27FC236}">
                <a16:creationId xmlns:a16="http://schemas.microsoft.com/office/drawing/2014/main" id="{4BABAFF7-94F1-264F-B055-75F8A90AB760}"/>
              </a:ext>
            </a:extLst>
          </p:cNvPr>
          <p:cNvSpPr/>
          <p:nvPr userDrawn="1"/>
        </p:nvSpPr>
        <p:spPr>
          <a:xfrm rot="10800000">
            <a:off x="20977390" y="6975423"/>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7" name="Right Triangle 36">
            <a:extLst>
              <a:ext uri="{FF2B5EF4-FFF2-40B4-BE49-F238E27FC236}">
                <a16:creationId xmlns:a16="http://schemas.microsoft.com/office/drawing/2014/main" id="{416051FD-DE2F-434A-9163-244E0CA85141}"/>
              </a:ext>
            </a:extLst>
          </p:cNvPr>
          <p:cNvSpPr/>
          <p:nvPr userDrawn="1"/>
        </p:nvSpPr>
        <p:spPr>
          <a:xfrm>
            <a:off x="22652240" y="6947178"/>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ight Triangle 37">
            <a:extLst>
              <a:ext uri="{FF2B5EF4-FFF2-40B4-BE49-F238E27FC236}">
                <a16:creationId xmlns:a16="http://schemas.microsoft.com/office/drawing/2014/main" id="{70C0F6AF-D016-4A48-8610-362936BD1A7B}"/>
              </a:ext>
            </a:extLst>
          </p:cNvPr>
          <p:cNvSpPr/>
          <p:nvPr userDrawn="1"/>
        </p:nvSpPr>
        <p:spPr>
          <a:xfrm>
            <a:off x="21002904" y="8613806"/>
            <a:ext cx="1675827" cy="1591401"/>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9" name="Right Triangle 38">
            <a:extLst>
              <a:ext uri="{FF2B5EF4-FFF2-40B4-BE49-F238E27FC236}">
                <a16:creationId xmlns:a16="http://schemas.microsoft.com/office/drawing/2014/main" id="{1A843009-FB13-2545-B61F-4A483E887FB2}"/>
              </a:ext>
            </a:extLst>
          </p:cNvPr>
          <p:cNvSpPr/>
          <p:nvPr userDrawn="1"/>
        </p:nvSpPr>
        <p:spPr>
          <a:xfrm>
            <a:off x="22652240" y="8636853"/>
            <a:ext cx="1782736" cy="1568356"/>
          </a:xfrm>
          <a:prstGeom prst="rtTriangle">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0" name="Right Triangle 39">
            <a:extLst>
              <a:ext uri="{FF2B5EF4-FFF2-40B4-BE49-F238E27FC236}">
                <a16:creationId xmlns:a16="http://schemas.microsoft.com/office/drawing/2014/main" id="{6A0096BB-9156-6F43-B27F-DC5A6C77F0B9}"/>
              </a:ext>
            </a:extLst>
          </p:cNvPr>
          <p:cNvSpPr/>
          <p:nvPr userDrawn="1"/>
        </p:nvSpPr>
        <p:spPr>
          <a:xfrm rot="5400000">
            <a:off x="17608803" y="10197151"/>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1" name="Right Triangle 40">
            <a:extLst>
              <a:ext uri="{FF2B5EF4-FFF2-40B4-BE49-F238E27FC236}">
                <a16:creationId xmlns:a16="http://schemas.microsoft.com/office/drawing/2014/main" id="{D47C60E6-440D-644F-8BAC-76AB1D7B2AA3}"/>
              </a:ext>
            </a:extLst>
          </p:cNvPr>
          <p:cNvSpPr/>
          <p:nvPr userDrawn="1"/>
        </p:nvSpPr>
        <p:spPr>
          <a:xfrm rot="5400000">
            <a:off x="17608803" y="11967841"/>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2" name="Right Triangle 41">
            <a:extLst>
              <a:ext uri="{FF2B5EF4-FFF2-40B4-BE49-F238E27FC236}">
                <a16:creationId xmlns:a16="http://schemas.microsoft.com/office/drawing/2014/main" id="{A513C6BD-A0FB-4B42-A54B-66F9C7A7AE47}"/>
              </a:ext>
            </a:extLst>
          </p:cNvPr>
          <p:cNvSpPr/>
          <p:nvPr userDrawn="1"/>
        </p:nvSpPr>
        <p:spPr>
          <a:xfrm rot="5400000">
            <a:off x="19328471" y="10227738"/>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3" name="Right Triangle 42">
            <a:extLst>
              <a:ext uri="{FF2B5EF4-FFF2-40B4-BE49-F238E27FC236}">
                <a16:creationId xmlns:a16="http://schemas.microsoft.com/office/drawing/2014/main" id="{9AA07AFD-C2DB-2647-BAF8-3769244BE119}"/>
              </a:ext>
            </a:extLst>
          </p:cNvPr>
          <p:cNvSpPr/>
          <p:nvPr userDrawn="1"/>
        </p:nvSpPr>
        <p:spPr>
          <a:xfrm rot="5400000">
            <a:off x="19302346" y="11945884"/>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4" name="Freeform 43">
            <a:extLst>
              <a:ext uri="{FF2B5EF4-FFF2-40B4-BE49-F238E27FC236}">
                <a16:creationId xmlns:a16="http://schemas.microsoft.com/office/drawing/2014/main" id="{68CE3CE9-56FE-A94E-A9C0-35A81E010766}"/>
              </a:ext>
            </a:extLst>
          </p:cNvPr>
          <p:cNvSpPr/>
          <p:nvPr userDrawn="1"/>
        </p:nvSpPr>
        <p:spPr>
          <a:xfrm rot="10800000">
            <a:off x="23095131" y="10636916"/>
            <a:ext cx="1284107" cy="2677961"/>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5" name="Rectangle 44">
            <a:extLst>
              <a:ext uri="{FF2B5EF4-FFF2-40B4-BE49-F238E27FC236}">
                <a16:creationId xmlns:a16="http://schemas.microsoft.com/office/drawing/2014/main" id="{5AA643A5-D66A-0D4A-86B2-8B22F217F45D}"/>
              </a:ext>
            </a:extLst>
          </p:cNvPr>
          <p:cNvSpPr/>
          <p:nvPr userDrawn="1"/>
        </p:nvSpPr>
        <p:spPr>
          <a:xfrm>
            <a:off x="22019079" y="10207838"/>
            <a:ext cx="360028" cy="350579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6EB1E7B0-1FA0-EB47-88FE-406158107263}"/>
              </a:ext>
            </a:extLst>
          </p:cNvPr>
          <p:cNvSpPr/>
          <p:nvPr userDrawn="1"/>
        </p:nvSpPr>
        <p:spPr>
          <a:xfrm>
            <a:off x="22683953" y="10207838"/>
            <a:ext cx="360028" cy="350579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7" name="Rectangle 46">
            <a:extLst>
              <a:ext uri="{FF2B5EF4-FFF2-40B4-BE49-F238E27FC236}">
                <a16:creationId xmlns:a16="http://schemas.microsoft.com/office/drawing/2014/main" id="{52C54AFD-A006-7944-BB76-99E8F7A3A056}"/>
              </a:ext>
            </a:extLst>
          </p:cNvPr>
          <p:cNvSpPr/>
          <p:nvPr userDrawn="1"/>
        </p:nvSpPr>
        <p:spPr>
          <a:xfrm>
            <a:off x="21354206" y="10207838"/>
            <a:ext cx="360028" cy="3505794"/>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Rectangle 1">
            <a:extLst>
              <a:ext uri="{FF2B5EF4-FFF2-40B4-BE49-F238E27FC236}">
                <a16:creationId xmlns:a16="http://schemas.microsoft.com/office/drawing/2014/main" id="{D857AF30-B51F-E4AE-7C71-47822C0E5DB9}"/>
              </a:ext>
            </a:extLst>
          </p:cNvPr>
          <p:cNvSpPr/>
          <p:nvPr userDrawn="1"/>
        </p:nvSpPr>
        <p:spPr>
          <a:xfrm>
            <a:off x="0" y="12498627"/>
            <a:ext cx="24392343" cy="1217373"/>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37521B1F-36B3-5091-34A1-0E8950519564}"/>
              </a:ext>
            </a:extLst>
          </p:cNvPr>
          <p:cNvPicPr>
            <a:picLocks noChangeAspect="1" noChangeArrowheads="1"/>
          </p:cNvPicPr>
          <p:nvPr userDrawn="1"/>
        </p:nvPicPr>
        <p:blipFill>
          <a:blip r:embed="rId2"/>
          <a:srcRect/>
          <a:stretch/>
        </p:blipFill>
        <p:spPr bwMode="auto">
          <a:xfrm>
            <a:off x="7015295" y="8204887"/>
            <a:ext cx="9282135" cy="52212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B0D5769F-7B21-AC4A-2A03-81D911610640}"/>
              </a:ext>
            </a:extLst>
          </p:cNvPr>
          <p:cNvSpPr/>
          <p:nvPr userDrawn="1"/>
        </p:nvSpPr>
        <p:spPr>
          <a:xfrm>
            <a:off x="3328732" y="12992290"/>
            <a:ext cx="16423520" cy="617237"/>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lide Number Placeholder 50">
            <a:extLst>
              <a:ext uri="{FF2B5EF4-FFF2-40B4-BE49-F238E27FC236}">
                <a16:creationId xmlns:a16="http://schemas.microsoft.com/office/drawing/2014/main" id="{43A8FC53-39DE-2F10-10E9-FF0A800EF791}"/>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4279703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1F4687-99E3-3849-A222-E8364C67FFEB}"/>
              </a:ext>
            </a:extLst>
          </p:cNvPr>
          <p:cNvSpPr/>
          <p:nvPr userDrawn="1"/>
        </p:nvSpPr>
        <p:spPr>
          <a:xfrm>
            <a:off x="0" y="6858000"/>
            <a:ext cx="102089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EFD0A11C-CB94-4D47-9E8F-1E520EEECF19}"/>
              </a:ext>
            </a:extLst>
          </p:cNvPr>
          <p:cNvSpPr/>
          <p:nvPr userDrawn="1"/>
        </p:nvSpPr>
        <p:spPr>
          <a:xfrm>
            <a:off x="10208950" y="0"/>
            <a:ext cx="14170288"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Picture Placeholder 2">
            <a:extLst>
              <a:ext uri="{FF2B5EF4-FFF2-40B4-BE49-F238E27FC236}">
                <a16:creationId xmlns:a16="http://schemas.microsoft.com/office/drawing/2014/main" id="{54C6D663-1AFD-8045-9E65-9A36DA842902}"/>
              </a:ext>
            </a:extLst>
          </p:cNvPr>
          <p:cNvSpPr>
            <a:spLocks noGrp="1"/>
          </p:cNvSpPr>
          <p:nvPr>
            <p:ph type="pic" sz="quarter" idx="10" hasCustomPrompt="1"/>
          </p:nvPr>
        </p:nvSpPr>
        <p:spPr>
          <a:xfrm>
            <a:off x="0" y="0"/>
            <a:ext cx="10208950" cy="685800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6" name="Freeform 5">
            <a:extLst>
              <a:ext uri="{FF2B5EF4-FFF2-40B4-BE49-F238E27FC236}">
                <a16:creationId xmlns:a16="http://schemas.microsoft.com/office/drawing/2014/main" id="{9570ABEC-0935-CB4D-B9F9-D53A309CDFE1}"/>
              </a:ext>
            </a:extLst>
          </p:cNvPr>
          <p:cNvSpPr/>
          <p:nvPr userDrawn="1"/>
        </p:nvSpPr>
        <p:spPr>
          <a:xfrm>
            <a:off x="6842766" y="6858000"/>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Freeform 6">
            <a:extLst>
              <a:ext uri="{FF2B5EF4-FFF2-40B4-BE49-F238E27FC236}">
                <a16:creationId xmlns:a16="http://schemas.microsoft.com/office/drawing/2014/main" id="{F986B6C8-EE98-5645-B78D-EA5F79EFCC8B}"/>
              </a:ext>
            </a:extLst>
          </p:cNvPr>
          <p:cNvSpPr/>
          <p:nvPr userDrawn="1"/>
        </p:nvSpPr>
        <p:spPr>
          <a:xfrm rot="16200000">
            <a:off x="10224836" y="10253106"/>
            <a:ext cx="3431134" cy="3462906"/>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5289A1A9-B6F7-A941-8D2F-006023220356}"/>
              </a:ext>
            </a:extLst>
          </p:cNvPr>
          <p:cNvSpPr/>
          <p:nvPr userDrawn="1"/>
        </p:nvSpPr>
        <p:spPr>
          <a:xfrm rot="5400000">
            <a:off x="40688" y="6826248"/>
            <a:ext cx="6858000" cy="692150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CD0F0959-E80F-8340-BEB3-962F0E9A4580}"/>
              </a:ext>
            </a:extLst>
          </p:cNvPr>
          <p:cNvSpPr/>
          <p:nvPr userDrawn="1"/>
        </p:nvSpPr>
        <p:spPr>
          <a:xfrm>
            <a:off x="2466457" y="9071749"/>
            <a:ext cx="1993224" cy="2011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7DCF00D6-A3E5-EA43-A0C0-E56445805C2D}"/>
              </a:ext>
            </a:extLst>
          </p:cNvPr>
          <p:cNvSpPr/>
          <p:nvPr userDrawn="1"/>
        </p:nvSpPr>
        <p:spPr>
          <a:xfrm rot="5400000">
            <a:off x="10217006" y="10243545"/>
            <a:ext cx="1740103" cy="175621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a:extLst>
              <a:ext uri="{FF2B5EF4-FFF2-40B4-BE49-F238E27FC236}">
                <a16:creationId xmlns:a16="http://schemas.microsoft.com/office/drawing/2014/main" id="{BDD0C060-98EC-6344-BEE4-285EB279F4F6}"/>
              </a:ext>
            </a:extLst>
          </p:cNvPr>
          <p:cNvSpPr/>
          <p:nvPr userDrawn="1"/>
        </p:nvSpPr>
        <p:spPr>
          <a:xfrm rot="5400000">
            <a:off x="10238110" y="6891656"/>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ight Triangle 11">
            <a:extLst>
              <a:ext uri="{FF2B5EF4-FFF2-40B4-BE49-F238E27FC236}">
                <a16:creationId xmlns:a16="http://schemas.microsoft.com/office/drawing/2014/main" id="{E5A2A855-2693-B94F-BCDE-6EFDCEB1AD94}"/>
              </a:ext>
            </a:extLst>
          </p:cNvPr>
          <p:cNvSpPr/>
          <p:nvPr userDrawn="1"/>
        </p:nvSpPr>
        <p:spPr>
          <a:xfrm rot="10800000">
            <a:off x="6789847" y="10251600"/>
            <a:ext cx="3432613" cy="346439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Oval 12">
            <a:extLst>
              <a:ext uri="{FF2B5EF4-FFF2-40B4-BE49-F238E27FC236}">
                <a16:creationId xmlns:a16="http://schemas.microsoft.com/office/drawing/2014/main" id="{5B3AAFE3-64AC-0947-813E-7947C2C16176}"/>
              </a:ext>
            </a:extLst>
          </p:cNvPr>
          <p:cNvSpPr/>
          <p:nvPr userDrawn="1"/>
        </p:nvSpPr>
        <p:spPr>
          <a:xfrm>
            <a:off x="6789844" y="11650912"/>
            <a:ext cx="1993224" cy="20116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ight Triangle 13">
            <a:extLst>
              <a:ext uri="{FF2B5EF4-FFF2-40B4-BE49-F238E27FC236}">
                <a16:creationId xmlns:a16="http://schemas.microsoft.com/office/drawing/2014/main" id="{55D55653-83A0-A542-9FC0-A100DB986492}"/>
              </a:ext>
            </a:extLst>
          </p:cNvPr>
          <p:cNvSpPr/>
          <p:nvPr userDrawn="1"/>
        </p:nvSpPr>
        <p:spPr>
          <a:xfrm rot="54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a:extLst>
              <a:ext uri="{FF2B5EF4-FFF2-40B4-BE49-F238E27FC236}">
                <a16:creationId xmlns:a16="http://schemas.microsoft.com/office/drawing/2014/main" id="{5A2980B0-D4A3-374E-BD01-29A70D46E935}"/>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99B8F358-9B75-FE2F-1115-F6479CB96ECA}"/>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033634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Blank_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1F4687-99E3-3849-A222-E8364C67FFEB}"/>
              </a:ext>
            </a:extLst>
          </p:cNvPr>
          <p:cNvSpPr/>
          <p:nvPr userDrawn="1"/>
        </p:nvSpPr>
        <p:spPr>
          <a:xfrm>
            <a:off x="0" y="0"/>
            <a:ext cx="24379238"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3">
            <a:extLst>
              <a:ext uri="{FF2B5EF4-FFF2-40B4-BE49-F238E27FC236}">
                <a16:creationId xmlns:a16="http://schemas.microsoft.com/office/drawing/2014/main" id="{983127BB-306F-ED4D-ADA0-17083F61C7FD}"/>
              </a:ext>
            </a:extLst>
          </p:cNvPr>
          <p:cNvSpPr>
            <a:spLocks noGrp="1"/>
          </p:cNvSpPr>
          <p:nvPr>
            <p:ph type="pic" sz="quarter" idx="13" hasCustomPrompt="1"/>
          </p:nvPr>
        </p:nvSpPr>
        <p:spPr>
          <a:xfrm>
            <a:off x="2188647" y="2512945"/>
            <a:ext cx="8229918" cy="6641878"/>
          </a:xfrm>
          <a:custGeom>
            <a:avLst/>
            <a:gdLst>
              <a:gd name="connsiteX0" fmla="*/ 0 w 8229918"/>
              <a:gd name="connsiteY0" fmla="*/ 0 h 6641878"/>
              <a:gd name="connsiteX1" fmla="*/ 7764301 w 8229918"/>
              <a:gd name="connsiteY1" fmla="*/ 1896683 h 6641878"/>
              <a:gd name="connsiteX2" fmla="*/ 8229918 w 8229918"/>
              <a:gd name="connsiteY2" fmla="*/ 6641878 h 6641878"/>
              <a:gd name="connsiteX3" fmla="*/ 327657 w 8229918"/>
              <a:gd name="connsiteY3" fmla="*/ 5934933 h 6641878"/>
            </a:gdLst>
            <a:ahLst/>
            <a:cxnLst>
              <a:cxn ang="0">
                <a:pos x="connsiteX0" y="connsiteY0"/>
              </a:cxn>
              <a:cxn ang="0">
                <a:pos x="connsiteX1" y="connsiteY1"/>
              </a:cxn>
              <a:cxn ang="0">
                <a:pos x="connsiteX2" y="connsiteY2"/>
              </a:cxn>
              <a:cxn ang="0">
                <a:pos x="connsiteX3" y="connsiteY3"/>
              </a:cxn>
            </a:cxnLst>
            <a:rect l="l" t="t" r="r" b="b"/>
            <a:pathLst>
              <a:path w="8229918" h="6641878">
                <a:moveTo>
                  <a:pt x="0" y="0"/>
                </a:moveTo>
                <a:lnTo>
                  <a:pt x="7764301" y="1896683"/>
                </a:lnTo>
                <a:lnTo>
                  <a:pt x="8229918" y="6641878"/>
                </a:lnTo>
                <a:lnTo>
                  <a:pt x="327657" y="5934933"/>
                </a:ln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sp>
        <p:nvSpPr>
          <p:cNvPr id="7" name="Rectangle 6">
            <a:extLst>
              <a:ext uri="{FF2B5EF4-FFF2-40B4-BE49-F238E27FC236}">
                <a16:creationId xmlns:a16="http://schemas.microsoft.com/office/drawing/2014/main" id="{9E695DDB-4113-3047-A5CA-45C3EC10D099}"/>
              </a:ext>
            </a:extLst>
          </p:cNvPr>
          <p:cNvSpPr/>
          <p:nvPr userDrawn="1"/>
        </p:nvSpPr>
        <p:spPr>
          <a:xfrm>
            <a:off x="7816" y="11397400"/>
            <a:ext cx="1101947" cy="12088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Donut 7">
            <a:extLst>
              <a:ext uri="{FF2B5EF4-FFF2-40B4-BE49-F238E27FC236}">
                <a16:creationId xmlns:a16="http://schemas.microsoft.com/office/drawing/2014/main" id="{E1E71F68-E940-C241-B0FA-16048CC653B6}"/>
              </a:ext>
            </a:extLst>
          </p:cNvPr>
          <p:cNvSpPr/>
          <p:nvPr userDrawn="1"/>
        </p:nvSpPr>
        <p:spPr>
          <a:xfrm>
            <a:off x="0" y="11411848"/>
            <a:ext cx="2219522" cy="229413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8">
            <a:extLst>
              <a:ext uri="{FF2B5EF4-FFF2-40B4-BE49-F238E27FC236}">
                <a16:creationId xmlns:a16="http://schemas.microsoft.com/office/drawing/2014/main" id="{939A42D1-A8F7-304A-A8BD-E33536053B0E}"/>
              </a:ext>
            </a:extLst>
          </p:cNvPr>
          <p:cNvSpPr/>
          <p:nvPr userDrawn="1"/>
        </p:nvSpPr>
        <p:spPr>
          <a:xfrm rot="16200000">
            <a:off x="1114853" y="12601219"/>
            <a:ext cx="1099580" cy="1109762"/>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C9EBD3FC-B591-B04F-9825-BB418F860054}"/>
              </a:ext>
            </a:extLst>
          </p:cNvPr>
          <p:cNvSpPr/>
          <p:nvPr userDrawn="1"/>
        </p:nvSpPr>
        <p:spPr>
          <a:xfrm rot="5400000">
            <a:off x="22349594" y="-9354"/>
            <a:ext cx="2020290" cy="203899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Oval 10">
            <a:extLst>
              <a:ext uri="{FF2B5EF4-FFF2-40B4-BE49-F238E27FC236}">
                <a16:creationId xmlns:a16="http://schemas.microsoft.com/office/drawing/2014/main" id="{A981951D-1C7A-684C-9304-C43A85759F4C}"/>
              </a:ext>
            </a:extLst>
          </p:cNvPr>
          <p:cNvSpPr/>
          <p:nvPr userDrawn="1"/>
        </p:nvSpPr>
        <p:spPr>
          <a:xfrm>
            <a:off x="23066148" y="756718"/>
            <a:ext cx="587181" cy="592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4D4DDF1B-9AB3-1E08-31F0-33F034CE9015}"/>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277245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Blank_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8FB3081-AD68-D144-9AB9-9D4315B7F5CE}"/>
              </a:ext>
            </a:extLst>
          </p:cNvPr>
          <p:cNvSpPr>
            <a:spLocks noGrp="1"/>
          </p:cNvSpPr>
          <p:nvPr>
            <p:ph type="pic" sz="quarter" idx="11" hasCustomPrompt="1"/>
          </p:nvPr>
        </p:nvSpPr>
        <p:spPr>
          <a:xfrm>
            <a:off x="1161436" y="-305836"/>
            <a:ext cx="11566841" cy="15592401"/>
          </a:xfrm>
          <a:custGeom>
            <a:avLst/>
            <a:gdLst>
              <a:gd name="connsiteX0" fmla="*/ 3892424 w 11566841"/>
              <a:gd name="connsiteY0" fmla="*/ 14782752 h 15592401"/>
              <a:gd name="connsiteX1" fmla="*/ 3842689 w 11566841"/>
              <a:gd name="connsiteY1" fmla="*/ 14795880 h 15592401"/>
              <a:gd name="connsiteX2" fmla="*/ 3866505 w 11566841"/>
              <a:gd name="connsiteY2" fmla="*/ 14848051 h 15592401"/>
              <a:gd name="connsiteX3" fmla="*/ 3899826 w 11566841"/>
              <a:gd name="connsiteY3" fmla="*/ 14792182 h 15592401"/>
              <a:gd name="connsiteX4" fmla="*/ 4289335 w 11566841"/>
              <a:gd name="connsiteY4" fmla="*/ 14717523 h 15592401"/>
              <a:gd name="connsiteX5" fmla="*/ 4241812 w 11566841"/>
              <a:gd name="connsiteY5" fmla="*/ 14754496 h 15592401"/>
              <a:gd name="connsiteX6" fmla="*/ 4239029 w 11566841"/>
              <a:gd name="connsiteY6" fmla="*/ 14760645 h 15592401"/>
              <a:gd name="connsiteX7" fmla="*/ 4234785 w 11566841"/>
              <a:gd name="connsiteY7" fmla="*/ 14759961 h 15592401"/>
              <a:gd name="connsiteX8" fmla="*/ 4221850 w 11566841"/>
              <a:gd name="connsiteY8" fmla="*/ 14770023 h 15592401"/>
              <a:gd name="connsiteX9" fmla="*/ 4233157 w 11566841"/>
              <a:gd name="connsiteY9" fmla="*/ 14789400 h 15592401"/>
              <a:gd name="connsiteX10" fmla="*/ 4300642 w 11566841"/>
              <a:gd name="connsiteY10" fmla="*/ 14736901 h 15592401"/>
              <a:gd name="connsiteX11" fmla="*/ 4289335 w 11566841"/>
              <a:gd name="connsiteY11" fmla="*/ 14717523 h 15592401"/>
              <a:gd name="connsiteX12" fmla="*/ 4317867 w 11566841"/>
              <a:gd name="connsiteY12" fmla="*/ 14571962 h 15592401"/>
              <a:gd name="connsiteX13" fmla="*/ 4299816 w 11566841"/>
              <a:gd name="connsiteY13" fmla="*/ 14592147 h 15592401"/>
              <a:gd name="connsiteX14" fmla="*/ 4333895 w 11566841"/>
              <a:gd name="connsiteY14" fmla="*/ 14633420 h 15592401"/>
              <a:gd name="connsiteX15" fmla="*/ 4400891 w 11566841"/>
              <a:gd name="connsiteY15" fmla="*/ 14735130 h 15592401"/>
              <a:gd name="connsiteX16" fmla="*/ 4421611 w 11566841"/>
              <a:gd name="connsiteY16" fmla="*/ 14617600 h 15592401"/>
              <a:gd name="connsiteX17" fmla="*/ 4396125 w 11566841"/>
              <a:gd name="connsiteY17" fmla="*/ 14594282 h 15592401"/>
              <a:gd name="connsiteX18" fmla="*/ 4383845 w 11566841"/>
              <a:gd name="connsiteY18" fmla="*/ 14620832 h 15592401"/>
              <a:gd name="connsiteX19" fmla="*/ 4317867 w 11566841"/>
              <a:gd name="connsiteY19" fmla="*/ 14571962 h 15592401"/>
              <a:gd name="connsiteX20" fmla="*/ 4166491 w 11566841"/>
              <a:gd name="connsiteY20" fmla="*/ 14295852 h 15592401"/>
              <a:gd name="connsiteX21" fmla="*/ 4124321 w 11566841"/>
              <a:gd name="connsiteY21" fmla="*/ 14300124 h 15592401"/>
              <a:gd name="connsiteX22" fmla="*/ 4126983 w 11566841"/>
              <a:gd name="connsiteY22" fmla="*/ 14327311 h 15592401"/>
              <a:gd name="connsiteX23" fmla="*/ 4165098 w 11566841"/>
              <a:gd name="connsiteY23" fmla="*/ 14318243 h 15592401"/>
              <a:gd name="connsiteX24" fmla="*/ 3142460 w 11566841"/>
              <a:gd name="connsiteY24" fmla="*/ 14250483 h 15592401"/>
              <a:gd name="connsiteX25" fmla="*/ 3109246 w 11566841"/>
              <a:gd name="connsiteY25" fmla="*/ 14284019 h 15592401"/>
              <a:gd name="connsiteX26" fmla="*/ 3118730 w 11566841"/>
              <a:gd name="connsiteY26" fmla="*/ 14294151 h 15592401"/>
              <a:gd name="connsiteX27" fmla="*/ 3155691 w 11566841"/>
              <a:gd name="connsiteY27" fmla="*/ 14258205 h 15592401"/>
              <a:gd name="connsiteX28" fmla="*/ 3142460 w 11566841"/>
              <a:gd name="connsiteY28" fmla="*/ 14250483 h 15592401"/>
              <a:gd name="connsiteX29" fmla="*/ 1283196 w 11566841"/>
              <a:gd name="connsiteY29" fmla="*/ 14219189 h 15592401"/>
              <a:gd name="connsiteX30" fmla="*/ 1271720 w 11566841"/>
              <a:gd name="connsiteY30" fmla="*/ 14221715 h 15592401"/>
              <a:gd name="connsiteX31" fmla="*/ 1274916 w 11566841"/>
              <a:gd name="connsiteY31" fmla="*/ 14242319 h 15592401"/>
              <a:gd name="connsiteX32" fmla="*/ 1286393 w 11566841"/>
              <a:gd name="connsiteY32" fmla="*/ 14239792 h 15592401"/>
              <a:gd name="connsiteX33" fmla="*/ 3045894 w 11566841"/>
              <a:gd name="connsiteY33" fmla="*/ 14166496 h 15592401"/>
              <a:gd name="connsiteX34" fmla="*/ 3023937 w 11566841"/>
              <a:gd name="connsiteY34" fmla="*/ 14192793 h 15592401"/>
              <a:gd name="connsiteX35" fmla="*/ 3072389 w 11566841"/>
              <a:gd name="connsiteY35" fmla="*/ 14224535 h 15592401"/>
              <a:gd name="connsiteX36" fmla="*/ 3094349 w 11566841"/>
              <a:gd name="connsiteY36" fmla="*/ 14198233 h 15592401"/>
              <a:gd name="connsiteX37" fmla="*/ 3045894 w 11566841"/>
              <a:gd name="connsiteY37" fmla="*/ 14166496 h 15592401"/>
              <a:gd name="connsiteX38" fmla="*/ 4295919 w 11566841"/>
              <a:gd name="connsiteY38" fmla="*/ 14166266 h 15592401"/>
              <a:gd name="connsiteX39" fmla="*/ 4268800 w 11566841"/>
              <a:gd name="connsiteY39" fmla="*/ 14182310 h 15592401"/>
              <a:gd name="connsiteX40" fmla="*/ 4270153 w 11566841"/>
              <a:gd name="connsiteY40" fmla="*/ 14190845 h 15592401"/>
              <a:gd name="connsiteX41" fmla="*/ 4280944 w 11566841"/>
              <a:gd name="connsiteY41" fmla="*/ 14198155 h 15592401"/>
              <a:gd name="connsiteX42" fmla="*/ 4297411 w 11566841"/>
              <a:gd name="connsiteY42" fmla="*/ 14186060 h 15592401"/>
              <a:gd name="connsiteX43" fmla="*/ 4295919 w 11566841"/>
              <a:gd name="connsiteY43" fmla="*/ 14166266 h 15592401"/>
              <a:gd name="connsiteX44" fmla="*/ 1281974 w 11566841"/>
              <a:gd name="connsiteY44" fmla="*/ 14115758 h 15592401"/>
              <a:gd name="connsiteX45" fmla="*/ 1261681 w 11566841"/>
              <a:gd name="connsiteY45" fmla="*/ 14118807 h 15592401"/>
              <a:gd name="connsiteX46" fmla="*/ 1268714 w 11566841"/>
              <a:gd name="connsiteY46" fmla="*/ 14164135 h 15592401"/>
              <a:gd name="connsiteX47" fmla="*/ 1280192 w 11566841"/>
              <a:gd name="connsiteY47" fmla="*/ 14161607 h 15592401"/>
              <a:gd name="connsiteX48" fmla="*/ 3914209 w 11566841"/>
              <a:gd name="connsiteY48" fmla="*/ 14017545 h 15592401"/>
              <a:gd name="connsiteX49" fmla="*/ 3905025 w 11566841"/>
              <a:gd name="connsiteY49" fmla="*/ 14028969 h 15592401"/>
              <a:gd name="connsiteX50" fmla="*/ 3906386 w 11566841"/>
              <a:gd name="connsiteY50" fmla="*/ 14030576 h 15592401"/>
              <a:gd name="connsiteX51" fmla="*/ 911770 w 11566841"/>
              <a:gd name="connsiteY51" fmla="*/ 14005538 h 15592401"/>
              <a:gd name="connsiteX52" fmla="*/ 896047 w 11566841"/>
              <a:gd name="connsiteY52" fmla="*/ 14018944 h 15592401"/>
              <a:gd name="connsiteX53" fmla="*/ 911456 w 11566841"/>
              <a:gd name="connsiteY53" fmla="*/ 14022652 h 15592401"/>
              <a:gd name="connsiteX54" fmla="*/ 927819 w 11566841"/>
              <a:gd name="connsiteY54" fmla="*/ 14013366 h 15592401"/>
              <a:gd name="connsiteX55" fmla="*/ 911770 w 11566841"/>
              <a:gd name="connsiteY55" fmla="*/ 14005538 h 15592401"/>
              <a:gd name="connsiteX56" fmla="*/ 4154852 w 11566841"/>
              <a:gd name="connsiteY56" fmla="*/ 13993555 h 15592401"/>
              <a:gd name="connsiteX57" fmla="*/ 4133521 w 11566841"/>
              <a:gd name="connsiteY57" fmla="*/ 14064534 h 15592401"/>
              <a:gd name="connsiteX58" fmla="*/ 4140156 w 11566841"/>
              <a:gd name="connsiteY58" fmla="*/ 14070301 h 15592401"/>
              <a:gd name="connsiteX59" fmla="*/ 4155885 w 11566841"/>
              <a:gd name="connsiteY59" fmla="*/ 14072932 h 15592401"/>
              <a:gd name="connsiteX60" fmla="*/ 4176519 w 11566841"/>
              <a:gd name="connsiteY60" fmla="*/ 13995118 h 15592401"/>
              <a:gd name="connsiteX61" fmla="*/ 4154852 w 11566841"/>
              <a:gd name="connsiteY61" fmla="*/ 13993555 h 15592401"/>
              <a:gd name="connsiteX62" fmla="*/ 903881 w 11566841"/>
              <a:gd name="connsiteY62" fmla="*/ 13954716 h 15592401"/>
              <a:gd name="connsiteX63" fmla="*/ 893311 w 11566841"/>
              <a:gd name="connsiteY63" fmla="*/ 13964281 h 15592401"/>
              <a:gd name="connsiteX64" fmla="*/ 911012 w 11566841"/>
              <a:gd name="connsiteY64" fmla="*/ 13981552 h 15592401"/>
              <a:gd name="connsiteX65" fmla="*/ 924582 w 11566841"/>
              <a:gd name="connsiteY65" fmla="*/ 13963828 h 15592401"/>
              <a:gd name="connsiteX66" fmla="*/ 903881 w 11566841"/>
              <a:gd name="connsiteY66" fmla="*/ 13954716 h 15592401"/>
              <a:gd name="connsiteX67" fmla="*/ 869803 w 11566841"/>
              <a:gd name="connsiteY67" fmla="*/ 13811644 h 15592401"/>
              <a:gd name="connsiteX68" fmla="*/ 887268 w 11566841"/>
              <a:gd name="connsiteY68" fmla="*/ 13885927 h 15592401"/>
              <a:gd name="connsiteX69" fmla="*/ 894950 w 11566841"/>
              <a:gd name="connsiteY69" fmla="*/ 13839842 h 15592401"/>
              <a:gd name="connsiteX70" fmla="*/ 869803 w 11566841"/>
              <a:gd name="connsiteY70" fmla="*/ 13811644 h 15592401"/>
              <a:gd name="connsiteX71" fmla="*/ 2690873 w 11566841"/>
              <a:gd name="connsiteY71" fmla="*/ 13729257 h 15592401"/>
              <a:gd name="connsiteX72" fmla="*/ 2671928 w 11566841"/>
              <a:gd name="connsiteY72" fmla="*/ 13732597 h 15592401"/>
              <a:gd name="connsiteX73" fmla="*/ 2661914 w 11566841"/>
              <a:gd name="connsiteY73" fmla="*/ 13782408 h 15592401"/>
              <a:gd name="connsiteX74" fmla="*/ 2727283 w 11566841"/>
              <a:gd name="connsiteY74" fmla="*/ 13734277 h 15592401"/>
              <a:gd name="connsiteX75" fmla="*/ 2690873 w 11566841"/>
              <a:gd name="connsiteY75" fmla="*/ 13729257 h 15592401"/>
              <a:gd name="connsiteX76" fmla="*/ 2839125 w 11566841"/>
              <a:gd name="connsiteY76" fmla="*/ 13702928 h 15592401"/>
              <a:gd name="connsiteX77" fmla="*/ 2801958 w 11566841"/>
              <a:gd name="connsiteY77" fmla="*/ 13706541 h 15592401"/>
              <a:gd name="connsiteX78" fmla="*/ 2793399 w 11566841"/>
              <a:gd name="connsiteY78" fmla="*/ 13730308 h 15592401"/>
              <a:gd name="connsiteX79" fmla="*/ 2824871 w 11566841"/>
              <a:gd name="connsiteY79" fmla="*/ 13756734 h 15592401"/>
              <a:gd name="connsiteX80" fmla="*/ 2839125 w 11566841"/>
              <a:gd name="connsiteY80" fmla="*/ 13702928 h 15592401"/>
              <a:gd name="connsiteX81" fmla="*/ 8133998 w 11566841"/>
              <a:gd name="connsiteY81" fmla="*/ 13689377 h 15592401"/>
              <a:gd name="connsiteX82" fmla="*/ 8137298 w 11566841"/>
              <a:gd name="connsiteY82" fmla="*/ 13694247 h 15592401"/>
              <a:gd name="connsiteX83" fmla="*/ 8133972 w 11566841"/>
              <a:gd name="connsiteY83" fmla="*/ 13689875 h 15592401"/>
              <a:gd name="connsiteX84" fmla="*/ 2704471 w 11566841"/>
              <a:gd name="connsiteY84" fmla="*/ 13588654 h 15592401"/>
              <a:gd name="connsiteX85" fmla="*/ 2579228 w 11566841"/>
              <a:gd name="connsiteY85" fmla="*/ 13622533 h 15592401"/>
              <a:gd name="connsiteX86" fmla="*/ 2624135 w 11566841"/>
              <a:gd name="connsiteY86" fmla="*/ 13689017 h 15592401"/>
              <a:gd name="connsiteX87" fmla="*/ 2718826 w 11566841"/>
              <a:gd name="connsiteY87" fmla="*/ 13662613 h 15592401"/>
              <a:gd name="connsiteX88" fmla="*/ 2704471 w 11566841"/>
              <a:gd name="connsiteY88" fmla="*/ 13588654 h 15592401"/>
              <a:gd name="connsiteX89" fmla="*/ 2699120 w 11566841"/>
              <a:gd name="connsiteY89" fmla="*/ 13374981 h 15592401"/>
              <a:gd name="connsiteX90" fmla="*/ 2739083 w 11566841"/>
              <a:gd name="connsiteY90" fmla="*/ 13419183 h 15592401"/>
              <a:gd name="connsiteX91" fmla="*/ 2741882 w 11566841"/>
              <a:gd name="connsiteY91" fmla="*/ 13418900 h 15592401"/>
              <a:gd name="connsiteX92" fmla="*/ 2725391 w 11566841"/>
              <a:gd name="connsiteY92" fmla="*/ 13389897 h 15592401"/>
              <a:gd name="connsiteX93" fmla="*/ 1216753 w 11566841"/>
              <a:gd name="connsiteY93" fmla="*/ 13313312 h 15592401"/>
              <a:gd name="connsiteX94" fmla="*/ 1206346 w 11566841"/>
              <a:gd name="connsiteY94" fmla="*/ 13322708 h 15592401"/>
              <a:gd name="connsiteX95" fmla="*/ 1222184 w 11566841"/>
              <a:gd name="connsiteY95" fmla="*/ 13329162 h 15592401"/>
              <a:gd name="connsiteX96" fmla="*/ 1226215 w 11566841"/>
              <a:gd name="connsiteY96" fmla="*/ 13316910 h 15592401"/>
              <a:gd name="connsiteX97" fmla="*/ 1216753 w 11566841"/>
              <a:gd name="connsiteY97" fmla="*/ 13313312 h 15592401"/>
              <a:gd name="connsiteX98" fmla="*/ 2331091 w 11566841"/>
              <a:gd name="connsiteY98" fmla="*/ 13280939 h 15592401"/>
              <a:gd name="connsiteX99" fmla="*/ 2315205 w 11566841"/>
              <a:gd name="connsiteY99" fmla="*/ 13299269 h 15592401"/>
              <a:gd name="connsiteX100" fmla="*/ 2472602 w 11566841"/>
              <a:gd name="connsiteY100" fmla="*/ 13473999 h 15592401"/>
              <a:gd name="connsiteX101" fmla="*/ 2554571 w 11566841"/>
              <a:gd name="connsiteY101" fmla="*/ 13409105 h 15592401"/>
              <a:gd name="connsiteX102" fmla="*/ 2557952 w 11566841"/>
              <a:gd name="connsiteY102" fmla="*/ 13384607 h 15592401"/>
              <a:gd name="connsiteX103" fmla="*/ 2380264 w 11566841"/>
              <a:gd name="connsiteY103" fmla="*/ 13314244 h 15592401"/>
              <a:gd name="connsiteX104" fmla="*/ 2331091 w 11566841"/>
              <a:gd name="connsiteY104" fmla="*/ 13280939 h 15592401"/>
              <a:gd name="connsiteX105" fmla="*/ 7268625 w 11566841"/>
              <a:gd name="connsiteY105" fmla="*/ 13019720 h 15592401"/>
              <a:gd name="connsiteX106" fmla="*/ 7198996 w 11566841"/>
              <a:gd name="connsiteY106" fmla="*/ 13038098 h 15592401"/>
              <a:gd name="connsiteX107" fmla="*/ 7232339 w 11566841"/>
              <a:gd name="connsiteY107" fmla="*/ 13111141 h 15592401"/>
              <a:gd name="connsiteX108" fmla="*/ 7278988 w 11566841"/>
              <a:gd name="connsiteY108" fmla="*/ 13032925 h 15592401"/>
              <a:gd name="connsiteX109" fmla="*/ 2042520 w 11566841"/>
              <a:gd name="connsiteY109" fmla="*/ 12648807 h 15592401"/>
              <a:gd name="connsiteX110" fmla="*/ 1981075 w 11566841"/>
              <a:gd name="connsiteY110" fmla="*/ 12684268 h 15592401"/>
              <a:gd name="connsiteX111" fmla="*/ 1990384 w 11566841"/>
              <a:gd name="connsiteY111" fmla="*/ 12704659 h 15592401"/>
              <a:gd name="connsiteX112" fmla="*/ 2050397 w 11566841"/>
              <a:gd name="connsiteY112" fmla="*/ 12666065 h 15592401"/>
              <a:gd name="connsiteX113" fmla="*/ 2042520 w 11566841"/>
              <a:gd name="connsiteY113" fmla="*/ 12648807 h 15592401"/>
              <a:gd name="connsiteX114" fmla="*/ 1293224 w 11566841"/>
              <a:gd name="connsiteY114" fmla="*/ 12563466 h 15592401"/>
              <a:gd name="connsiteX115" fmla="*/ 1282175 w 11566841"/>
              <a:gd name="connsiteY115" fmla="*/ 12568740 h 15592401"/>
              <a:gd name="connsiteX116" fmla="*/ 1289192 w 11566841"/>
              <a:gd name="connsiteY116" fmla="*/ 12575718 h 15592401"/>
              <a:gd name="connsiteX117" fmla="*/ 1308632 w 11566841"/>
              <a:gd name="connsiteY117" fmla="*/ 12567174 h 15592401"/>
              <a:gd name="connsiteX118" fmla="*/ 1293224 w 11566841"/>
              <a:gd name="connsiteY118" fmla="*/ 12563466 h 15592401"/>
              <a:gd name="connsiteX119" fmla="*/ 1662104 w 11566841"/>
              <a:gd name="connsiteY119" fmla="*/ 12346205 h 15592401"/>
              <a:gd name="connsiteX120" fmla="*/ 1660292 w 11566841"/>
              <a:gd name="connsiteY120" fmla="*/ 12347651 h 15592401"/>
              <a:gd name="connsiteX121" fmla="*/ 1652774 w 11566841"/>
              <a:gd name="connsiteY121" fmla="*/ 12394762 h 15592401"/>
              <a:gd name="connsiteX122" fmla="*/ 1648680 w 11566841"/>
              <a:gd name="connsiteY122" fmla="*/ 12502204 h 15592401"/>
              <a:gd name="connsiteX123" fmla="*/ 1649868 w 11566841"/>
              <a:gd name="connsiteY123" fmla="*/ 12512835 h 15592401"/>
              <a:gd name="connsiteX124" fmla="*/ 1671378 w 11566841"/>
              <a:gd name="connsiteY124" fmla="*/ 12515712 h 15592401"/>
              <a:gd name="connsiteX125" fmla="*/ 1759950 w 11566841"/>
              <a:gd name="connsiteY125" fmla="*/ 12593142 h 15592401"/>
              <a:gd name="connsiteX126" fmla="*/ 1837077 w 11566841"/>
              <a:gd name="connsiteY126" fmla="*/ 12730214 h 15592401"/>
              <a:gd name="connsiteX127" fmla="*/ 1889965 w 11566841"/>
              <a:gd name="connsiteY127" fmla="*/ 12718520 h 15592401"/>
              <a:gd name="connsiteX128" fmla="*/ 1837149 w 11566841"/>
              <a:gd name="connsiteY128" fmla="*/ 12592188 h 15592401"/>
              <a:gd name="connsiteX129" fmla="*/ 1787942 w 11566841"/>
              <a:gd name="connsiteY129" fmla="*/ 12516295 h 15592401"/>
              <a:gd name="connsiteX130" fmla="*/ 1665597 w 11566841"/>
              <a:gd name="connsiteY130" fmla="*/ 12375840 h 15592401"/>
              <a:gd name="connsiteX131" fmla="*/ 1662295 w 11566841"/>
              <a:gd name="connsiteY131" fmla="*/ 12351334 h 15592401"/>
              <a:gd name="connsiteX132" fmla="*/ 6218676 w 11566841"/>
              <a:gd name="connsiteY132" fmla="*/ 12274544 h 15592401"/>
              <a:gd name="connsiteX133" fmla="*/ 6172178 w 11566841"/>
              <a:gd name="connsiteY133" fmla="*/ 12321495 h 15592401"/>
              <a:gd name="connsiteX134" fmla="*/ 6185455 w 11566841"/>
              <a:gd name="connsiteY134" fmla="*/ 12335679 h 15592401"/>
              <a:gd name="connsiteX135" fmla="*/ 6237198 w 11566841"/>
              <a:gd name="connsiteY135" fmla="*/ 12285354 h 15592401"/>
              <a:gd name="connsiteX136" fmla="*/ 6218676 w 11566841"/>
              <a:gd name="connsiteY136" fmla="*/ 12274544 h 15592401"/>
              <a:gd name="connsiteX137" fmla="*/ 6083486 w 11566841"/>
              <a:gd name="connsiteY137" fmla="*/ 12156961 h 15592401"/>
              <a:gd name="connsiteX138" fmla="*/ 6052742 w 11566841"/>
              <a:gd name="connsiteY138" fmla="*/ 12193776 h 15592401"/>
              <a:gd name="connsiteX139" fmla="*/ 6120575 w 11566841"/>
              <a:gd name="connsiteY139" fmla="*/ 12238213 h 15592401"/>
              <a:gd name="connsiteX140" fmla="*/ 6151323 w 11566841"/>
              <a:gd name="connsiteY140" fmla="*/ 12201393 h 15592401"/>
              <a:gd name="connsiteX141" fmla="*/ 6083486 w 11566841"/>
              <a:gd name="connsiteY141" fmla="*/ 12156961 h 15592401"/>
              <a:gd name="connsiteX142" fmla="*/ 5586455 w 11566841"/>
              <a:gd name="connsiteY142" fmla="*/ 11544827 h 15592401"/>
              <a:gd name="connsiteX143" fmla="*/ 5559931 w 11566841"/>
              <a:gd name="connsiteY143" fmla="*/ 11549503 h 15592401"/>
              <a:gd name="connsiteX144" fmla="*/ 5545915 w 11566841"/>
              <a:gd name="connsiteY144" fmla="*/ 11619238 h 15592401"/>
              <a:gd name="connsiteX145" fmla="*/ 5637428 w 11566841"/>
              <a:gd name="connsiteY145" fmla="*/ 11551855 h 15592401"/>
              <a:gd name="connsiteX146" fmla="*/ 5586455 w 11566841"/>
              <a:gd name="connsiteY146" fmla="*/ 11544827 h 15592401"/>
              <a:gd name="connsiteX147" fmla="*/ 5794008 w 11566841"/>
              <a:gd name="connsiteY147" fmla="*/ 11507963 h 15592401"/>
              <a:gd name="connsiteX148" fmla="*/ 5741972 w 11566841"/>
              <a:gd name="connsiteY148" fmla="*/ 11513026 h 15592401"/>
              <a:gd name="connsiteX149" fmla="*/ 5729992 w 11566841"/>
              <a:gd name="connsiteY149" fmla="*/ 11546297 h 15592401"/>
              <a:gd name="connsiteX150" fmla="*/ 5774051 w 11566841"/>
              <a:gd name="connsiteY150" fmla="*/ 11583295 h 15592401"/>
              <a:gd name="connsiteX151" fmla="*/ 5794008 w 11566841"/>
              <a:gd name="connsiteY151" fmla="*/ 11507963 h 15592401"/>
              <a:gd name="connsiteX152" fmla="*/ 5605489 w 11566841"/>
              <a:gd name="connsiteY152" fmla="*/ 11347982 h 15592401"/>
              <a:gd name="connsiteX153" fmla="*/ 5430152 w 11566841"/>
              <a:gd name="connsiteY153" fmla="*/ 11395410 h 15592401"/>
              <a:gd name="connsiteX154" fmla="*/ 5493021 w 11566841"/>
              <a:gd name="connsiteY154" fmla="*/ 11488492 h 15592401"/>
              <a:gd name="connsiteX155" fmla="*/ 5625585 w 11566841"/>
              <a:gd name="connsiteY155" fmla="*/ 11451527 h 15592401"/>
              <a:gd name="connsiteX156" fmla="*/ 5605489 w 11566841"/>
              <a:gd name="connsiteY156" fmla="*/ 11347982 h 15592401"/>
              <a:gd name="connsiteX157" fmla="*/ 5597999 w 11566841"/>
              <a:gd name="connsiteY157" fmla="*/ 11048837 h 15592401"/>
              <a:gd name="connsiteX158" fmla="*/ 5653948 w 11566841"/>
              <a:gd name="connsiteY158" fmla="*/ 11110725 h 15592401"/>
              <a:gd name="connsiteX159" fmla="*/ 5657867 w 11566841"/>
              <a:gd name="connsiteY159" fmla="*/ 11110323 h 15592401"/>
              <a:gd name="connsiteX160" fmla="*/ 5634775 w 11566841"/>
              <a:gd name="connsiteY160" fmla="*/ 11069725 h 15592401"/>
              <a:gd name="connsiteX161" fmla="*/ 4281068 w 11566841"/>
              <a:gd name="connsiteY161" fmla="*/ 11006269 h 15592401"/>
              <a:gd name="connsiteX162" fmla="*/ 4245369 w 11566841"/>
              <a:gd name="connsiteY162" fmla="*/ 11019176 h 15592401"/>
              <a:gd name="connsiteX163" fmla="*/ 4258368 w 11566841"/>
              <a:gd name="connsiteY163" fmla="*/ 11064633 h 15592401"/>
              <a:gd name="connsiteX164" fmla="*/ 4300970 w 11566841"/>
              <a:gd name="connsiteY164" fmla="*/ 11100189 h 15592401"/>
              <a:gd name="connsiteX165" fmla="*/ 4320941 w 11566841"/>
              <a:gd name="connsiteY165" fmla="*/ 11126311 h 15592401"/>
              <a:gd name="connsiteX166" fmla="*/ 5082760 w 11566841"/>
              <a:gd name="connsiteY166" fmla="*/ 10917178 h 15592401"/>
              <a:gd name="connsiteX167" fmla="*/ 5060519 w 11566841"/>
              <a:gd name="connsiteY167" fmla="*/ 10942845 h 15592401"/>
              <a:gd name="connsiteX168" fmla="*/ 5280876 w 11566841"/>
              <a:gd name="connsiteY168" fmla="*/ 11187463 h 15592401"/>
              <a:gd name="connsiteX169" fmla="*/ 5395634 w 11566841"/>
              <a:gd name="connsiteY169" fmla="*/ 11096611 h 15592401"/>
              <a:gd name="connsiteX170" fmla="*/ 5400363 w 11566841"/>
              <a:gd name="connsiteY170" fmla="*/ 11062318 h 15592401"/>
              <a:gd name="connsiteX171" fmla="*/ 5151603 w 11566841"/>
              <a:gd name="connsiteY171" fmla="*/ 10963806 h 15592401"/>
              <a:gd name="connsiteX172" fmla="*/ 5082760 w 11566841"/>
              <a:gd name="connsiteY172" fmla="*/ 10917178 h 15592401"/>
              <a:gd name="connsiteX173" fmla="*/ 4375566 w 11566841"/>
              <a:gd name="connsiteY173" fmla="*/ 10265780 h 15592401"/>
              <a:gd name="connsiteX174" fmla="*/ 4394175 w 11566841"/>
              <a:gd name="connsiteY174" fmla="*/ 10326910 h 15592401"/>
              <a:gd name="connsiteX175" fmla="*/ 4543318 w 11566841"/>
              <a:gd name="connsiteY175" fmla="*/ 10779619 h 15592401"/>
              <a:gd name="connsiteX176" fmla="*/ 4695323 w 11566841"/>
              <a:gd name="connsiteY176" fmla="*/ 11281057 h 15592401"/>
              <a:gd name="connsiteX177" fmla="*/ 4725859 w 11566841"/>
              <a:gd name="connsiteY177" fmla="*/ 11341749 h 15592401"/>
              <a:gd name="connsiteX178" fmla="*/ 4756184 w 11566841"/>
              <a:gd name="connsiteY178" fmla="*/ 11334013 h 15592401"/>
              <a:gd name="connsiteX179" fmla="*/ 4721987 w 11566841"/>
              <a:gd name="connsiteY179" fmla="*/ 11186762 h 15592401"/>
              <a:gd name="connsiteX180" fmla="*/ 4505866 w 11566841"/>
              <a:gd name="connsiteY180" fmla="*/ 10406610 h 15592401"/>
              <a:gd name="connsiteX181" fmla="*/ 1999625 w 11566841"/>
              <a:gd name="connsiteY181" fmla="*/ 10178478 h 15592401"/>
              <a:gd name="connsiteX182" fmla="*/ 2003686 w 11566841"/>
              <a:gd name="connsiteY182" fmla="*/ 10183268 h 15592401"/>
              <a:gd name="connsiteX183" fmla="*/ 2003796 w 11566841"/>
              <a:gd name="connsiteY183" fmla="*/ 10183751 h 15592401"/>
              <a:gd name="connsiteX184" fmla="*/ 4678759 w 11566841"/>
              <a:gd name="connsiteY184" fmla="*/ 10032198 h 15592401"/>
              <a:gd name="connsiteX185" fmla="*/ 4592736 w 11566841"/>
              <a:gd name="connsiteY185" fmla="*/ 10081841 h 15592401"/>
              <a:gd name="connsiteX186" fmla="*/ 4605771 w 11566841"/>
              <a:gd name="connsiteY186" fmla="*/ 10110391 h 15592401"/>
              <a:gd name="connsiteX187" fmla="*/ 4689787 w 11566841"/>
              <a:gd name="connsiteY187" fmla="*/ 10056357 h 15592401"/>
              <a:gd name="connsiteX188" fmla="*/ 4678759 w 11566841"/>
              <a:gd name="connsiteY188" fmla="*/ 10032198 h 15592401"/>
              <a:gd name="connsiteX189" fmla="*/ 4194749 w 11566841"/>
              <a:gd name="connsiteY189" fmla="*/ 9700189 h 15592401"/>
              <a:gd name="connsiteX190" fmla="*/ 4276259 w 11566841"/>
              <a:gd name="connsiteY190" fmla="*/ 9938514 h 15592401"/>
              <a:gd name="connsiteX191" fmla="*/ 4280859 w 11566841"/>
              <a:gd name="connsiteY191" fmla="*/ 9953706 h 15592401"/>
              <a:gd name="connsiteX192" fmla="*/ 4283162 w 11566841"/>
              <a:gd name="connsiteY192" fmla="*/ 9954265 h 15592401"/>
              <a:gd name="connsiteX193" fmla="*/ 4391142 w 11566841"/>
              <a:gd name="connsiteY193" fmla="*/ 10146165 h 15592401"/>
              <a:gd name="connsiteX194" fmla="*/ 4416721 w 11566841"/>
              <a:gd name="connsiteY194" fmla="*/ 10146404 h 15592401"/>
              <a:gd name="connsiteX195" fmla="*/ 4431025 w 11566841"/>
              <a:gd name="connsiteY195" fmla="*/ 10141499 h 15592401"/>
              <a:gd name="connsiteX196" fmla="*/ 4411677 w 11566841"/>
              <a:gd name="connsiteY196" fmla="*/ 10073594 h 15592401"/>
              <a:gd name="connsiteX197" fmla="*/ 4398296 w 11566841"/>
              <a:gd name="connsiteY197" fmla="*/ 10059538 h 15592401"/>
              <a:gd name="connsiteX198" fmla="*/ 4385893 w 11566841"/>
              <a:gd name="connsiteY198" fmla="*/ 10012608 h 15592401"/>
              <a:gd name="connsiteX199" fmla="*/ 4387903 w 11566841"/>
              <a:gd name="connsiteY199" fmla="*/ 9990150 h 15592401"/>
              <a:gd name="connsiteX200" fmla="*/ 4357430 w 11566841"/>
              <a:gd name="connsiteY200" fmla="*/ 9883169 h 15592401"/>
              <a:gd name="connsiteX201" fmla="*/ 4322350 w 11566841"/>
              <a:gd name="connsiteY201" fmla="*/ 9846679 h 15592401"/>
              <a:gd name="connsiteX202" fmla="*/ 2350814 w 11566841"/>
              <a:gd name="connsiteY202" fmla="*/ 9535309 h 15592401"/>
              <a:gd name="connsiteX203" fmla="*/ 2346207 w 11566841"/>
              <a:gd name="connsiteY203" fmla="*/ 9546920 h 15592401"/>
              <a:gd name="connsiteX204" fmla="*/ 2352647 w 11566841"/>
              <a:gd name="connsiteY204" fmla="*/ 9608458 h 15592401"/>
              <a:gd name="connsiteX205" fmla="*/ 2356125 w 11566841"/>
              <a:gd name="connsiteY205" fmla="*/ 9610579 h 15592401"/>
              <a:gd name="connsiteX206" fmla="*/ 2397992 w 11566841"/>
              <a:gd name="connsiteY206" fmla="*/ 9484422 h 15592401"/>
              <a:gd name="connsiteX207" fmla="*/ 2393211 w 11566841"/>
              <a:gd name="connsiteY207" fmla="*/ 9521105 h 15592401"/>
              <a:gd name="connsiteX208" fmla="*/ 2393014 w 11566841"/>
              <a:gd name="connsiteY208" fmla="*/ 9626470 h 15592401"/>
              <a:gd name="connsiteX209" fmla="*/ 2392500 w 11566841"/>
              <a:gd name="connsiteY209" fmla="*/ 9635565 h 15592401"/>
              <a:gd name="connsiteX210" fmla="*/ 2400661 w 11566841"/>
              <a:gd name="connsiteY210" fmla="*/ 9648499 h 15592401"/>
              <a:gd name="connsiteX211" fmla="*/ 2405814 w 11566841"/>
              <a:gd name="connsiteY211" fmla="*/ 9842264 h 15592401"/>
              <a:gd name="connsiteX212" fmla="*/ 2439766 w 11566841"/>
              <a:gd name="connsiteY212" fmla="*/ 9900413 h 15592401"/>
              <a:gd name="connsiteX213" fmla="*/ 2503194 w 11566841"/>
              <a:gd name="connsiteY213" fmla="*/ 9987865 h 15592401"/>
              <a:gd name="connsiteX214" fmla="*/ 2518416 w 11566841"/>
              <a:gd name="connsiteY214" fmla="*/ 10085943 h 15592401"/>
              <a:gd name="connsiteX215" fmla="*/ 2517328 w 11566841"/>
              <a:gd name="connsiteY215" fmla="*/ 10293014 h 15592401"/>
              <a:gd name="connsiteX216" fmla="*/ 2511603 w 11566841"/>
              <a:gd name="connsiteY216" fmla="*/ 10339765 h 15592401"/>
              <a:gd name="connsiteX217" fmla="*/ 2520979 w 11566841"/>
              <a:gd name="connsiteY217" fmla="*/ 10364950 h 15592401"/>
              <a:gd name="connsiteX218" fmla="*/ 2550355 w 11566841"/>
              <a:gd name="connsiteY218" fmla="*/ 10360053 h 15592401"/>
              <a:gd name="connsiteX219" fmla="*/ 2566791 w 11566841"/>
              <a:gd name="connsiteY219" fmla="*/ 10353541 h 15592401"/>
              <a:gd name="connsiteX220" fmla="*/ 2767449 w 11566841"/>
              <a:gd name="connsiteY220" fmla="*/ 10787080 h 15592401"/>
              <a:gd name="connsiteX221" fmla="*/ 2682597 w 11566841"/>
              <a:gd name="connsiteY221" fmla="*/ 10277854 h 15592401"/>
              <a:gd name="connsiteX222" fmla="*/ 2623185 w 11566841"/>
              <a:gd name="connsiteY222" fmla="*/ 10129407 h 15592401"/>
              <a:gd name="connsiteX223" fmla="*/ 2627069 w 11566841"/>
              <a:gd name="connsiteY223" fmla="*/ 10065727 h 15592401"/>
              <a:gd name="connsiteX224" fmla="*/ 2656039 w 11566841"/>
              <a:gd name="connsiteY224" fmla="*/ 10074614 h 15592401"/>
              <a:gd name="connsiteX225" fmla="*/ 2654106 w 11566841"/>
              <a:gd name="connsiteY225" fmla="*/ 10046851 h 15592401"/>
              <a:gd name="connsiteX226" fmla="*/ 2649720 w 11566841"/>
              <a:gd name="connsiteY226" fmla="*/ 9941667 h 15592401"/>
              <a:gd name="connsiteX227" fmla="*/ 2640847 w 11566841"/>
              <a:gd name="connsiteY227" fmla="*/ 9824296 h 15592401"/>
              <a:gd name="connsiteX228" fmla="*/ 2635202 w 11566841"/>
              <a:gd name="connsiteY228" fmla="*/ 9780297 h 15592401"/>
              <a:gd name="connsiteX229" fmla="*/ 2569886 w 11566841"/>
              <a:gd name="connsiteY229" fmla="*/ 9714136 h 15592401"/>
              <a:gd name="connsiteX230" fmla="*/ 2492919 w 11566841"/>
              <a:gd name="connsiteY230" fmla="*/ 9889837 h 15592401"/>
              <a:gd name="connsiteX231" fmla="*/ 2439431 w 11566841"/>
              <a:gd name="connsiteY231" fmla="*/ 9579031 h 15592401"/>
              <a:gd name="connsiteX232" fmla="*/ 2441494 w 11566841"/>
              <a:gd name="connsiteY232" fmla="*/ 9553613 h 15592401"/>
              <a:gd name="connsiteX233" fmla="*/ 7947229 w 11566841"/>
              <a:gd name="connsiteY233" fmla="*/ 8161705 h 15592401"/>
              <a:gd name="connsiteX234" fmla="*/ 7915194 w 11566841"/>
              <a:gd name="connsiteY234" fmla="*/ 8180525 h 15592401"/>
              <a:gd name="connsiteX235" fmla="*/ 7933293 w 11566841"/>
              <a:gd name="connsiteY235" fmla="*/ 8229166 h 15592401"/>
              <a:gd name="connsiteX236" fmla="*/ 7956836 w 11566841"/>
              <a:gd name="connsiteY236" fmla="*/ 8212513 h 15592401"/>
              <a:gd name="connsiteX237" fmla="*/ 7947229 w 11566841"/>
              <a:gd name="connsiteY237" fmla="*/ 8161705 h 15592401"/>
              <a:gd name="connsiteX238" fmla="*/ 7812725 w 11566841"/>
              <a:gd name="connsiteY238" fmla="*/ 7732644 h 15592401"/>
              <a:gd name="connsiteX239" fmla="*/ 7762749 w 11566841"/>
              <a:gd name="connsiteY239" fmla="*/ 7750713 h 15592401"/>
              <a:gd name="connsiteX240" fmla="*/ 7815267 w 11566841"/>
              <a:gd name="connsiteY240" fmla="*/ 7934379 h 15592401"/>
              <a:gd name="connsiteX241" fmla="*/ 7874698 w 11566841"/>
              <a:gd name="connsiteY241" fmla="*/ 7919225 h 15592401"/>
              <a:gd name="connsiteX242" fmla="*/ 7812725 w 11566841"/>
              <a:gd name="connsiteY242" fmla="*/ 7732644 h 15592401"/>
              <a:gd name="connsiteX243" fmla="*/ 9561094 w 11566841"/>
              <a:gd name="connsiteY243" fmla="*/ 7493665 h 15592401"/>
              <a:gd name="connsiteX244" fmla="*/ 9501409 w 11566841"/>
              <a:gd name="connsiteY244" fmla="*/ 7509417 h 15592401"/>
              <a:gd name="connsiteX245" fmla="*/ 9529992 w 11566841"/>
              <a:gd name="connsiteY245" fmla="*/ 7572025 h 15592401"/>
              <a:gd name="connsiteX246" fmla="*/ 9569977 w 11566841"/>
              <a:gd name="connsiteY246" fmla="*/ 7504982 h 15592401"/>
              <a:gd name="connsiteX247" fmla="*/ 10037386 w 11566841"/>
              <a:gd name="connsiteY247" fmla="*/ 7415389 h 15592401"/>
              <a:gd name="connsiteX248" fmla="*/ 9980359 w 11566841"/>
              <a:gd name="connsiteY248" fmla="*/ 7459755 h 15592401"/>
              <a:gd name="connsiteX249" fmla="*/ 9977019 w 11566841"/>
              <a:gd name="connsiteY249" fmla="*/ 7467134 h 15592401"/>
              <a:gd name="connsiteX250" fmla="*/ 9971927 w 11566841"/>
              <a:gd name="connsiteY250" fmla="*/ 7466312 h 15592401"/>
              <a:gd name="connsiteX251" fmla="*/ 9956405 w 11566841"/>
              <a:gd name="connsiteY251" fmla="*/ 7478388 h 15592401"/>
              <a:gd name="connsiteX252" fmla="*/ 9969974 w 11566841"/>
              <a:gd name="connsiteY252" fmla="*/ 7501641 h 15592401"/>
              <a:gd name="connsiteX253" fmla="*/ 10050957 w 11566841"/>
              <a:gd name="connsiteY253" fmla="*/ 7438642 h 15592401"/>
              <a:gd name="connsiteX254" fmla="*/ 10037386 w 11566841"/>
              <a:gd name="connsiteY254" fmla="*/ 7415389 h 15592401"/>
              <a:gd name="connsiteX255" fmla="*/ 1810400 w 11566841"/>
              <a:gd name="connsiteY255" fmla="*/ 7394892 h 15592401"/>
              <a:gd name="connsiteX256" fmla="*/ 1818301 w 11566841"/>
              <a:gd name="connsiteY256" fmla="*/ 7485587 h 15592401"/>
              <a:gd name="connsiteX257" fmla="*/ 1839064 w 11566841"/>
              <a:gd name="connsiteY257" fmla="*/ 7554410 h 15592401"/>
              <a:gd name="connsiteX258" fmla="*/ 1833681 w 11566841"/>
              <a:gd name="connsiteY258" fmla="*/ 7396577 h 15592401"/>
              <a:gd name="connsiteX259" fmla="*/ 10071623 w 11566841"/>
              <a:gd name="connsiteY259" fmla="*/ 7240719 h 15592401"/>
              <a:gd name="connsiteX260" fmla="*/ 10049962 w 11566841"/>
              <a:gd name="connsiteY260" fmla="*/ 7264937 h 15592401"/>
              <a:gd name="connsiteX261" fmla="*/ 10090857 w 11566841"/>
              <a:gd name="connsiteY261" fmla="*/ 7314467 h 15592401"/>
              <a:gd name="connsiteX262" fmla="*/ 10171249 w 11566841"/>
              <a:gd name="connsiteY262" fmla="*/ 7436519 h 15592401"/>
              <a:gd name="connsiteX263" fmla="*/ 10196119 w 11566841"/>
              <a:gd name="connsiteY263" fmla="*/ 7295484 h 15592401"/>
              <a:gd name="connsiteX264" fmla="*/ 10165534 w 11566841"/>
              <a:gd name="connsiteY264" fmla="*/ 7267501 h 15592401"/>
              <a:gd name="connsiteX265" fmla="*/ 10150799 w 11566841"/>
              <a:gd name="connsiteY265" fmla="*/ 7299360 h 15592401"/>
              <a:gd name="connsiteX266" fmla="*/ 10071623 w 11566841"/>
              <a:gd name="connsiteY266" fmla="*/ 7240719 h 15592401"/>
              <a:gd name="connsiteX267" fmla="*/ 9889973 w 11566841"/>
              <a:gd name="connsiteY267" fmla="*/ 6909382 h 15592401"/>
              <a:gd name="connsiteX268" fmla="*/ 9839371 w 11566841"/>
              <a:gd name="connsiteY268" fmla="*/ 6914508 h 15592401"/>
              <a:gd name="connsiteX269" fmla="*/ 9842561 w 11566841"/>
              <a:gd name="connsiteY269" fmla="*/ 6947134 h 15592401"/>
              <a:gd name="connsiteX270" fmla="*/ 9888300 w 11566841"/>
              <a:gd name="connsiteY270" fmla="*/ 6936256 h 15592401"/>
              <a:gd name="connsiteX271" fmla="*/ 8661136 w 11566841"/>
              <a:gd name="connsiteY271" fmla="*/ 6854942 h 15592401"/>
              <a:gd name="connsiteX272" fmla="*/ 8621280 w 11566841"/>
              <a:gd name="connsiteY272" fmla="*/ 6895185 h 15592401"/>
              <a:gd name="connsiteX273" fmla="*/ 8632660 w 11566841"/>
              <a:gd name="connsiteY273" fmla="*/ 6907342 h 15592401"/>
              <a:gd name="connsiteX274" fmla="*/ 8677013 w 11566841"/>
              <a:gd name="connsiteY274" fmla="*/ 6864209 h 15592401"/>
              <a:gd name="connsiteX275" fmla="*/ 8661136 w 11566841"/>
              <a:gd name="connsiteY275" fmla="*/ 6854942 h 15592401"/>
              <a:gd name="connsiteX276" fmla="*/ 3751858 w 11566841"/>
              <a:gd name="connsiteY276" fmla="*/ 6820383 h 15592401"/>
              <a:gd name="connsiteX277" fmla="*/ 3744866 w 11566841"/>
              <a:gd name="connsiteY277" fmla="*/ 6822078 h 15592401"/>
              <a:gd name="connsiteX278" fmla="*/ 3748865 w 11566841"/>
              <a:gd name="connsiteY278" fmla="*/ 6836571 h 15592401"/>
              <a:gd name="connsiteX279" fmla="*/ 3752185 w 11566841"/>
              <a:gd name="connsiteY279" fmla="*/ 6836005 h 15592401"/>
              <a:gd name="connsiteX280" fmla="*/ 8545259 w 11566841"/>
              <a:gd name="connsiteY280" fmla="*/ 6754157 h 15592401"/>
              <a:gd name="connsiteX281" fmla="*/ 8518907 w 11566841"/>
              <a:gd name="connsiteY281" fmla="*/ 6785714 h 15592401"/>
              <a:gd name="connsiteX282" fmla="*/ 8577050 w 11566841"/>
              <a:gd name="connsiteY282" fmla="*/ 6823800 h 15592401"/>
              <a:gd name="connsiteX283" fmla="*/ 8603402 w 11566841"/>
              <a:gd name="connsiteY283" fmla="*/ 6792242 h 15592401"/>
              <a:gd name="connsiteX284" fmla="*/ 8545259 w 11566841"/>
              <a:gd name="connsiteY284" fmla="*/ 6754157 h 15592401"/>
              <a:gd name="connsiteX285" fmla="*/ 10045287 w 11566841"/>
              <a:gd name="connsiteY285" fmla="*/ 6753882 h 15592401"/>
              <a:gd name="connsiteX286" fmla="*/ 10012746 w 11566841"/>
              <a:gd name="connsiteY286" fmla="*/ 6773133 h 15592401"/>
              <a:gd name="connsiteX287" fmla="*/ 10014366 w 11566841"/>
              <a:gd name="connsiteY287" fmla="*/ 6783377 h 15592401"/>
              <a:gd name="connsiteX288" fmla="*/ 10027315 w 11566841"/>
              <a:gd name="connsiteY288" fmla="*/ 6792149 h 15592401"/>
              <a:gd name="connsiteX289" fmla="*/ 10047077 w 11566841"/>
              <a:gd name="connsiteY289" fmla="*/ 6777633 h 15592401"/>
              <a:gd name="connsiteX290" fmla="*/ 10045287 w 11566841"/>
              <a:gd name="connsiteY290" fmla="*/ 6753882 h 15592401"/>
              <a:gd name="connsiteX291" fmla="*/ 9587237 w 11566841"/>
              <a:gd name="connsiteY291" fmla="*/ 6575416 h 15592401"/>
              <a:gd name="connsiteX292" fmla="*/ 9576214 w 11566841"/>
              <a:gd name="connsiteY292" fmla="*/ 6589123 h 15592401"/>
              <a:gd name="connsiteX293" fmla="*/ 9577848 w 11566841"/>
              <a:gd name="connsiteY293" fmla="*/ 6591049 h 15592401"/>
              <a:gd name="connsiteX294" fmla="*/ 9888090 w 11566841"/>
              <a:gd name="connsiteY294" fmla="*/ 6546486 h 15592401"/>
              <a:gd name="connsiteX295" fmla="*/ 9876004 w 11566841"/>
              <a:gd name="connsiteY295" fmla="*/ 6546630 h 15592401"/>
              <a:gd name="connsiteX296" fmla="*/ 9850411 w 11566841"/>
              <a:gd name="connsiteY296" fmla="*/ 6631802 h 15592401"/>
              <a:gd name="connsiteX297" fmla="*/ 9858370 w 11566841"/>
              <a:gd name="connsiteY297" fmla="*/ 6638723 h 15592401"/>
              <a:gd name="connsiteX298" fmla="*/ 9877247 w 11566841"/>
              <a:gd name="connsiteY298" fmla="*/ 6641877 h 15592401"/>
              <a:gd name="connsiteX299" fmla="*/ 9902007 w 11566841"/>
              <a:gd name="connsiteY299" fmla="*/ 6548500 h 15592401"/>
              <a:gd name="connsiteX300" fmla="*/ 9888090 w 11566841"/>
              <a:gd name="connsiteY300" fmla="*/ 6546486 h 15592401"/>
              <a:gd name="connsiteX301" fmla="*/ 4390822 w 11566841"/>
              <a:gd name="connsiteY301" fmla="*/ 6367219 h 15592401"/>
              <a:gd name="connsiteX302" fmla="*/ 4377958 w 11566841"/>
              <a:gd name="connsiteY302" fmla="*/ 6371592 h 15592401"/>
              <a:gd name="connsiteX303" fmla="*/ 4378287 w 11566841"/>
              <a:gd name="connsiteY303" fmla="*/ 6373667 h 15592401"/>
              <a:gd name="connsiteX304" fmla="*/ 8119232 w 11566841"/>
              <a:gd name="connsiteY304" fmla="*/ 6229468 h 15592401"/>
              <a:gd name="connsiteX305" fmla="*/ 8096498 w 11566841"/>
              <a:gd name="connsiteY305" fmla="*/ 6233477 h 15592401"/>
              <a:gd name="connsiteX306" fmla="*/ 8084482 w 11566841"/>
              <a:gd name="connsiteY306" fmla="*/ 6293252 h 15592401"/>
              <a:gd name="connsiteX307" fmla="*/ 8162923 w 11566841"/>
              <a:gd name="connsiteY307" fmla="*/ 6235491 h 15592401"/>
              <a:gd name="connsiteX308" fmla="*/ 8119232 w 11566841"/>
              <a:gd name="connsiteY308" fmla="*/ 6229468 h 15592401"/>
              <a:gd name="connsiteX309" fmla="*/ 8297136 w 11566841"/>
              <a:gd name="connsiteY309" fmla="*/ 6197873 h 15592401"/>
              <a:gd name="connsiteX310" fmla="*/ 8252532 w 11566841"/>
              <a:gd name="connsiteY310" fmla="*/ 6202211 h 15592401"/>
              <a:gd name="connsiteX311" fmla="*/ 8242264 w 11566841"/>
              <a:gd name="connsiteY311" fmla="*/ 6230731 h 15592401"/>
              <a:gd name="connsiteX312" fmla="*/ 8280029 w 11566841"/>
              <a:gd name="connsiteY312" fmla="*/ 6262442 h 15592401"/>
              <a:gd name="connsiteX313" fmla="*/ 8297136 w 11566841"/>
              <a:gd name="connsiteY313" fmla="*/ 6197873 h 15592401"/>
              <a:gd name="connsiteX314" fmla="*/ 8135549 w 11566841"/>
              <a:gd name="connsiteY314" fmla="*/ 6060745 h 15592401"/>
              <a:gd name="connsiteX315" fmla="*/ 7985258 w 11566841"/>
              <a:gd name="connsiteY315" fmla="*/ 6101399 h 15592401"/>
              <a:gd name="connsiteX316" fmla="*/ 8039145 w 11566841"/>
              <a:gd name="connsiteY316" fmla="*/ 6181184 h 15592401"/>
              <a:gd name="connsiteX317" fmla="*/ 8152774 w 11566841"/>
              <a:gd name="connsiteY317" fmla="*/ 6149497 h 15592401"/>
              <a:gd name="connsiteX318" fmla="*/ 8135549 w 11566841"/>
              <a:gd name="connsiteY318" fmla="*/ 6060745 h 15592401"/>
              <a:gd name="connsiteX319" fmla="*/ 7666387 w 11566841"/>
              <a:gd name="connsiteY319" fmla="*/ 5829605 h 15592401"/>
              <a:gd name="connsiteX320" fmla="*/ 7805995 w 11566841"/>
              <a:gd name="connsiteY320" fmla="*/ 6237786 h 15592401"/>
              <a:gd name="connsiteX321" fmla="*/ 7971073 w 11566841"/>
              <a:gd name="connsiteY321" fmla="*/ 6781541 h 15592401"/>
              <a:gd name="connsiteX322" fmla="*/ 8179878 w 11566841"/>
              <a:gd name="connsiteY322" fmla="*/ 7415335 h 15592401"/>
              <a:gd name="connsiteX323" fmla="*/ 8392679 w 11566841"/>
              <a:gd name="connsiteY323" fmla="*/ 8117347 h 15592401"/>
              <a:gd name="connsiteX324" fmla="*/ 8435434 w 11566841"/>
              <a:gd name="connsiteY324" fmla="*/ 8202313 h 15592401"/>
              <a:gd name="connsiteX325" fmla="*/ 8477888 w 11566841"/>
              <a:gd name="connsiteY325" fmla="*/ 8191487 h 15592401"/>
              <a:gd name="connsiteX326" fmla="*/ 8430012 w 11566841"/>
              <a:gd name="connsiteY326" fmla="*/ 7985334 h 15592401"/>
              <a:gd name="connsiteX327" fmla="*/ 8093769 w 11566841"/>
              <a:gd name="connsiteY327" fmla="*/ 6771556 h 15592401"/>
              <a:gd name="connsiteX328" fmla="*/ 7975388 w 11566841"/>
              <a:gd name="connsiteY328" fmla="*/ 6356027 h 15592401"/>
              <a:gd name="connsiteX329" fmla="*/ 7952641 w 11566841"/>
              <a:gd name="connsiteY329" fmla="*/ 6348825 h 15592401"/>
              <a:gd name="connsiteX330" fmla="*/ 7968551 w 11566841"/>
              <a:gd name="connsiteY330" fmla="*/ 6332020 h 15592401"/>
              <a:gd name="connsiteX331" fmla="*/ 7921719 w 11566841"/>
              <a:gd name="connsiteY331" fmla="*/ 6167631 h 15592401"/>
              <a:gd name="connsiteX332" fmla="*/ 7959724 w 11566841"/>
              <a:gd name="connsiteY332" fmla="*/ 5815889 h 15592401"/>
              <a:gd name="connsiteX333" fmla="*/ 7882160 w 11566841"/>
              <a:gd name="connsiteY333" fmla="*/ 5827736 h 15592401"/>
              <a:gd name="connsiteX334" fmla="*/ 7874579 w 11566841"/>
              <a:gd name="connsiteY334" fmla="*/ 5826019 h 15592401"/>
              <a:gd name="connsiteX335" fmla="*/ 7895900 w 11566841"/>
              <a:gd name="connsiteY335" fmla="*/ 5892604 h 15592401"/>
              <a:gd name="connsiteX336" fmla="*/ 7955672 w 11566841"/>
              <a:gd name="connsiteY336" fmla="*/ 5845284 h 15592401"/>
              <a:gd name="connsiteX337" fmla="*/ 7959724 w 11566841"/>
              <a:gd name="connsiteY337" fmla="*/ 5815889 h 15592401"/>
              <a:gd name="connsiteX338" fmla="*/ 8129126 w 11566841"/>
              <a:gd name="connsiteY338" fmla="*/ 5804336 h 15592401"/>
              <a:gd name="connsiteX339" fmla="*/ 8177083 w 11566841"/>
              <a:gd name="connsiteY339" fmla="*/ 5857383 h 15592401"/>
              <a:gd name="connsiteX340" fmla="*/ 8180442 w 11566841"/>
              <a:gd name="connsiteY340" fmla="*/ 5857039 h 15592401"/>
              <a:gd name="connsiteX341" fmla="*/ 8160650 w 11566841"/>
              <a:gd name="connsiteY341" fmla="*/ 5822238 h 15592401"/>
              <a:gd name="connsiteX342" fmla="*/ 7687492 w 11566841"/>
              <a:gd name="connsiteY342" fmla="*/ 5691486 h 15592401"/>
              <a:gd name="connsiteX343" fmla="*/ 7668430 w 11566841"/>
              <a:gd name="connsiteY343" fmla="*/ 5713486 h 15592401"/>
              <a:gd name="connsiteX344" fmla="*/ 7849651 w 11566841"/>
              <a:gd name="connsiteY344" fmla="*/ 5914658 h 15592401"/>
              <a:gd name="connsiteX345" fmla="*/ 7829254 w 11566841"/>
              <a:gd name="connsiteY345" fmla="*/ 5843061 h 15592401"/>
              <a:gd name="connsiteX346" fmla="*/ 7820325 w 11566841"/>
              <a:gd name="connsiteY346" fmla="*/ 5811892 h 15592401"/>
              <a:gd name="connsiteX347" fmla="*/ 7779966 w 11566841"/>
              <a:gd name="connsiteY347" fmla="*/ 5780847 h 15592401"/>
              <a:gd name="connsiteX348" fmla="*/ 7746500 w 11566841"/>
              <a:gd name="connsiteY348" fmla="*/ 5731455 h 15592401"/>
              <a:gd name="connsiteX349" fmla="*/ 7720373 w 11566841"/>
              <a:gd name="connsiteY349" fmla="*/ 5709300 h 15592401"/>
              <a:gd name="connsiteX350" fmla="*/ 7687492 w 11566841"/>
              <a:gd name="connsiteY350" fmla="*/ 5691486 h 15592401"/>
              <a:gd name="connsiteX351" fmla="*/ 3643976 w 11566841"/>
              <a:gd name="connsiteY351" fmla="*/ 5496856 h 15592401"/>
              <a:gd name="connsiteX352" fmla="*/ 3625712 w 11566841"/>
              <a:gd name="connsiteY352" fmla="*/ 5511762 h 15592401"/>
              <a:gd name="connsiteX353" fmla="*/ 3626227 w 11566841"/>
              <a:gd name="connsiteY353" fmla="*/ 5513349 h 15592401"/>
              <a:gd name="connsiteX354" fmla="*/ 3644289 w 11566841"/>
              <a:gd name="connsiteY354" fmla="*/ 5514473 h 15592401"/>
              <a:gd name="connsiteX355" fmla="*/ 3669878 w 11566841"/>
              <a:gd name="connsiteY355" fmla="*/ 5519749 h 15592401"/>
              <a:gd name="connsiteX356" fmla="*/ 3675637 w 11566841"/>
              <a:gd name="connsiteY356" fmla="*/ 5514372 h 15592401"/>
              <a:gd name="connsiteX357" fmla="*/ 3643976 w 11566841"/>
              <a:gd name="connsiteY357" fmla="*/ 5496856 h 15592401"/>
              <a:gd name="connsiteX358" fmla="*/ 3396516 w 11566841"/>
              <a:gd name="connsiteY358" fmla="*/ 5475144 h 15592401"/>
              <a:gd name="connsiteX359" fmla="*/ 3397475 w 11566841"/>
              <a:gd name="connsiteY359" fmla="*/ 5483649 h 15592401"/>
              <a:gd name="connsiteX360" fmla="*/ 3414444 w 11566841"/>
              <a:gd name="connsiteY360" fmla="*/ 5500178 h 15592401"/>
              <a:gd name="connsiteX361" fmla="*/ 3416763 w 11566841"/>
              <a:gd name="connsiteY361" fmla="*/ 5500322 h 15592401"/>
              <a:gd name="connsiteX362" fmla="*/ 3560412 w 11566841"/>
              <a:gd name="connsiteY362" fmla="*/ 5469428 h 15592401"/>
              <a:gd name="connsiteX363" fmla="*/ 3560882 w 11566841"/>
              <a:gd name="connsiteY363" fmla="*/ 5479041 h 15592401"/>
              <a:gd name="connsiteX364" fmla="*/ 3570571 w 11566841"/>
              <a:gd name="connsiteY364" fmla="*/ 5478569 h 15592401"/>
              <a:gd name="connsiteX365" fmla="*/ 3544084 w 11566841"/>
              <a:gd name="connsiteY365" fmla="*/ 5334775 h 15592401"/>
              <a:gd name="connsiteX366" fmla="*/ 3554728 w 11566841"/>
              <a:gd name="connsiteY366" fmla="*/ 5402005 h 15592401"/>
              <a:gd name="connsiteX367" fmla="*/ 3598053 w 11566841"/>
              <a:gd name="connsiteY367" fmla="*/ 5414724 h 15592401"/>
              <a:gd name="connsiteX368" fmla="*/ 3621887 w 11566841"/>
              <a:gd name="connsiteY368" fmla="*/ 5345727 h 15592401"/>
              <a:gd name="connsiteX369" fmla="*/ 3550436 w 11566841"/>
              <a:gd name="connsiteY369" fmla="*/ 5343988 h 15592401"/>
              <a:gd name="connsiteX370" fmla="*/ 3355164 w 11566841"/>
              <a:gd name="connsiteY370" fmla="*/ 5226836 h 15592401"/>
              <a:gd name="connsiteX371" fmla="*/ 3356731 w 11566841"/>
              <a:gd name="connsiteY371" fmla="*/ 5232106 h 15592401"/>
              <a:gd name="connsiteX372" fmla="*/ 3356579 w 11566841"/>
              <a:gd name="connsiteY372" fmla="*/ 5232545 h 15592401"/>
              <a:gd name="connsiteX373" fmla="*/ 3719833 w 11566841"/>
              <a:gd name="connsiteY373" fmla="*/ 5166315 h 15592401"/>
              <a:gd name="connsiteX374" fmla="*/ 3730862 w 11566841"/>
              <a:gd name="connsiteY374" fmla="*/ 5224868 h 15592401"/>
              <a:gd name="connsiteX375" fmla="*/ 3733251 w 11566841"/>
              <a:gd name="connsiteY375" fmla="*/ 5226173 h 15592401"/>
              <a:gd name="connsiteX376" fmla="*/ 3733848 w 11566841"/>
              <a:gd name="connsiteY376" fmla="*/ 5193125 h 15592401"/>
              <a:gd name="connsiteX377" fmla="*/ 7501568 w 11566841"/>
              <a:gd name="connsiteY377" fmla="*/ 5143899 h 15592401"/>
              <a:gd name="connsiteX378" fmla="*/ 7464406 w 11566841"/>
              <a:gd name="connsiteY378" fmla="*/ 5192832 h 15592401"/>
              <a:gd name="connsiteX379" fmla="*/ 7456398 w 11566841"/>
              <a:gd name="connsiteY379" fmla="*/ 5224391 h 15592401"/>
              <a:gd name="connsiteX380" fmla="*/ 7481726 w 11566841"/>
              <a:gd name="connsiteY380" fmla="*/ 5291350 h 15592401"/>
              <a:gd name="connsiteX381" fmla="*/ 7531512 w 11566841"/>
              <a:gd name="connsiteY381" fmla="*/ 5351394 h 15592401"/>
              <a:gd name="connsiteX382" fmla="*/ 7578982 w 11566841"/>
              <a:gd name="connsiteY382" fmla="*/ 5415517 h 15592401"/>
              <a:gd name="connsiteX383" fmla="*/ 7516185 w 11566841"/>
              <a:gd name="connsiteY383" fmla="*/ 5390445 h 15592401"/>
              <a:gd name="connsiteX384" fmla="*/ 7580204 w 11566841"/>
              <a:gd name="connsiteY384" fmla="*/ 5577618 h 15592401"/>
              <a:gd name="connsiteX385" fmla="*/ 7589619 w 11566841"/>
              <a:gd name="connsiteY385" fmla="*/ 5579122 h 15592401"/>
              <a:gd name="connsiteX386" fmla="*/ 7630090 w 11566841"/>
              <a:gd name="connsiteY386" fmla="*/ 5501959 h 15592401"/>
              <a:gd name="connsiteX387" fmla="*/ 7705377 w 11566841"/>
              <a:gd name="connsiteY387" fmla="*/ 5526583 h 15592401"/>
              <a:gd name="connsiteX388" fmla="*/ 7725306 w 11566841"/>
              <a:gd name="connsiteY388" fmla="*/ 5506461 h 15592401"/>
              <a:gd name="connsiteX389" fmla="*/ 7642448 w 11566841"/>
              <a:gd name="connsiteY389" fmla="*/ 5401483 h 15592401"/>
              <a:gd name="connsiteX390" fmla="*/ 7595801 w 11566841"/>
              <a:gd name="connsiteY390" fmla="*/ 5261040 h 15592401"/>
              <a:gd name="connsiteX391" fmla="*/ 7535323 w 11566841"/>
              <a:gd name="connsiteY391" fmla="*/ 5256110 h 15592401"/>
              <a:gd name="connsiteX392" fmla="*/ 7501568 w 11566841"/>
              <a:gd name="connsiteY392" fmla="*/ 5143899 h 15592401"/>
              <a:gd name="connsiteX393" fmla="*/ 7341206 w 11566841"/>
              <a:gd name="connsiteY393" fmla="*/ 4932931 h 15592401"/>
              <a:gd name="connsiteX394" fmla="*/ 7334790 w 11566841"/>
              <a:gd name="connsiteY394" fmla="*/ 4936634 h 15592401"/>
              <a:gd name="connsiteX395" fmla="*/ 7335384 w 11566841"/>
              <a:gd name="connsiteY395" fmla="*/ 4942175 h 15592401"/>
              <a:gd name="connsiteX396" fmla="*/ 7344278 w 11566841"/>
              <a:gd name="connsiteY396" fmla="*/ 4957741 h 15592401"/>
              <a:gd name="connsiteX397" fmla="*/ 7350660 w 11566841"/>
              <a:gd name="connsiteY397" fmla="*/ 4953637 h 15592401"/>
              <a:gd name="connsiteX398" fmla="*/ 7341206 w 11566841"/>
              <a:gd name="connsiteY398" fmla="*/ 4932931 h 15592401"/>
              <a:gd name="connsiteX399" fmla="*/ 3468472 w 11566841"/>
              <a:gd name="connsiteY399" fmla="*/ 4885646 h 15592401"/>
              <a:gd name="connsiteX400" fmla="*/ 3446903 w 11566841"/>
              <a:gd name="connsiteY400" fmla="*/ 4892023 h 15592401"/>
              <a:gd name="connsiteX401" fmla="*/ 3467567 w 11566841"/>
              <a:gd name="connsiteY401" fmla="*/ 5002733 h 15592401"/>
              <a:gd name="connsiteX402" fmla="*/ 3500585 w 11566841"/>
              <a:gd name="connsiteY402" fmla="*/ 5122230 h 15592401"/>
              <a:gd name="connsiteX403" fmla="*/ 3587103 w 11566841"/>
              <a:gd name="connsiteY403" fmla="*/ 5114763 h 15592401"/>
              <a:gd name="connsiteX404" fmla="*/ 3601544 w 11566841"/>
              <a:gd name="connsiteY404" fmla="*/ 5096398 h 15592401"/>
              <a:gd name="connsiteX405" fmla="*/ 3492130 w 11566841"/>
              <a:gd name="connsiteY405" fmla="*/ 4940274 h 15592401"/>
              <a:gd name="connsiteX406" fmla="*/ 3468472 w 11566841"/>
              <a:gd name="connsiteY406" fmla="*/ 4885646 h 15592401"/>
              <a:gd name="connsiteX407" fmla="*/ 6978292 w 11566841"/>
              <a:gd name="connsiteY407" fmla="*/ 4707991 h 15592401"/>
              <a:gd name="connsiteX408" fmla="*/ 6983555 w 11566841"/>
              <a:gd name="connsiteY408" fmla="*/ 4756803 h 15592401"/>
              <a:gd name="connsiteX409" fmla="*/ 6950738 w 11566841"/>
              <a:gd name="connsiteY409" fmla="*/ 4764169 h 15592401"/>
              <a:gd name="connsiteX410" fmla="*/ 6870772 w 11566841"/>
              <a:gd name="connsiteY410" fmla="*/ 4708842 h 15592401"/>
              <a:gd name="connsiteX411" fmla="*/ 6870429 w 11566841"/>
              <a:gd name="connsiteY411" fmla="*/ 4709018 h 15592401"/>
              <a:gd name="connsiteX412" fmla="*/ 6868600 w 11566841"/>
              <a:gd name="connsiteY412" fmla="*/ 4757008 h 15592401"/>
              <a:gd name="connsiteX413" fmla="*/ 6870026 w 11566841"/>
              <a:gd name="connsiteY413" fmla="*/ 4769762 h 15592401"/>
              <a:gd name="connsiteX414" fmla="*/ 6895838 w 11566841"/>
              <a:gd name="connsiteY414" fmla="*/ 4773215 h 15592401"/>
              <a:gd name="connsiteX415" fmla="*/ 6943039 w 11566841"/>
              <a:gd name="connsiteY415" fmla="*/ 4829529 h 15592401"/>
              <a:gd name="connsiteX416" fmla="*/ 6946682 w 11566841"/>
              <a:gd name="connsiteY416" fmla="*/ 4833981 h 15592401"/>
              <a:gd name="connsiteX417" fmla="*/ 6946887 w 11566841"/>
              <a:gd name="connsiteY417" fmla="*/ 4828902 h 15592401"/>
              <a:gd name="connsiteX418" fmla="*/ 7025626 w 11566841"/>
              <a:gd name="connsiteY418" fmla="*/ 4866873 h 15592401"/>
              <a:gd name="connsiteX419" fmla="*/ 7032481 w 11566841"/>
              <a:gd name="connsiteY419" fmla="*/ 4890348 h 15592401"/>
              <a:gd name="connsiteX420" fmla="*/ 7053590 w 11566841"/>
              <a:gd name="connsiteY420" fmla="*/ 4893790 h 15592401"/>
              <a:gd name="connsiteX421" fmla="*/ 7060103 w 11566841"/>
              <a:gd name="connsiteY421" fmla="*/ 4894586 h 15592401"/>
              <a:gd name="connsiteX422" fmla="*/ 7077783 w 11566841"/>
              <a:gd name="connsiteY422" fmla="*/ 4879853 h 15592401"/>
              <a:gd name="connsiteX423" fmla="*/ 7093713 w 11566841"/>
              <a:gd name="connsiteY423" fmla="*/ 4854793 h 15592401"/>
              <a:gd name="connsiteX424" fmla="*/ 7092223 w 11566841"/>
              <a:gd name="connsiteY424" fmla="*/ 4840296 h 15592401"/>
              <a:gd name="connsiteX425" fmla="*/ 7035714 w 11566841"/>
              <a:gd name="connsiteY425" fmla="*/ 4773916 h 15592401"/>
              <a:gd name="connsiteX426" fmla="*/ 3472149 w 11566841"/>
              <a:gd name="connsiteY426" fmla="*/ 4199826 h 15592401"/>
              <a:gd name="connsiteX427" fmla="*/ 3469888 w 11566841"/>
              <a:gd name="connsiteY427" fmla="*/ 4221801 h 15592401"/>
              <a:gd name="connsiteX428" fmla="*/ 3536685 w 11566841"/>
              <a:gd name="connsiteY428" fmla="*/ 4223030 h 15592401"/>
              <a:gd name="connsiteX429" fmla="*/ 3538599 w 11566841"/>
              <a:gd name="connsiteY429" fmla="*/ 4204434 h 15592401"/>
              <a:gd name="connsiteX430" fmla="*/ 3472149 w 11566841"/>
              <a:gd name="connsiteY430" fmla="*/ 4199826 h 15592401"/>
              <a:gd name="connsiteX431" fmla="*/ 8535034 w 11566841"/>
              <a:gd name="connsiteY431" fmla="*/ 3394805 h 15592401"/>
              <a:gd name="connsiteX432" fmla="*/ 8696009 w 11566841"/>
              <a:gd name="connsiteY432" fmla="*/ 3717913 h 15592401"/>
              <a:gd name="connsiteX433" fmla="*/ 8705048 w 11566841"/>
              <a:gd name="connsiteY433" fmla="*/ 3710013 h 15592401"/>
              <a:gd name="connsiteX434" fmla="*/ 8676289 w 11566841"/>
              <a:gd name="connsiteY434" fmla="*/ 3601355 h 15592401"/>
              <a:gd name="connsiteX435" fmla="*/ 8615372 w 11566841"/>
              <a:gd name="connsiteY435" fmla="*/ 3471452 h 15592401"/>
              <a:gd name="connsiteX436" fmla="*/ 8567223 w 11566841"/>
              <a:gd name="connsiteY436" fmla="*/ 3421010 h 15592401"/>
              <a:gd name="connsiteX437" fmla="*/ 8774336 w 11566841"/>
              <a:gd name="connsiteY437" fmla="*/ 3358434 h 15592401"/>
              <a:gd name="connsiteX438" fmla="*/ 8764902 w 11566841"/>
              <a:gd name="connsiteY438" fmla="*/ 3365198 h 15592401"/>
              <a:gd name="connsiteX439" fmla="*/ 8759161 w 11566841"/>
              <a:gd name="connsiteY439" fmla="*/ 3376486 h 15592401"/>
              <a:gd name="connsiteX440" fmla="*/ 8780107 w 11566841"/>
              <a:gd name="connsiteY440" fmla="*/ 3412445 h 15592401"/>
              <a:gd name="connsiteX441" fmla="*/ 8809735 w 11566841"/>
              <a:gd name="connsiteY441" fmla="*/ 3369589 h 15592401"/>
              <a:gd name="connsiteX442" fmla="*/ 8774336 w 11566841"/>
              <a:gd name="connsiteY442" fmla="*/ 3358434 h 15592401"/>
              <a:gd name="connsiteX443" fmla="*/ 8654379 w 11566841"/>
              <a:gd name="connsiteY443" fmla="*/ 3331751 h 15592401"/>
              <a:gd name="connsiteX444" fmla="*/ 8634396 w 11566841"/>
              <a:gd name="connsiteY444" fmla="*/ 3343101 h 15592401"/>
              <a:gd name="connsiteX445" fmla="*/ 8621891 w 11566841"/>
              <a:gd name="connsiteY445" fmla="*/ 3372382 h 15592401"/>
              <a:gd name="connsiteX446" fmla="*/ 8696940 w 11566841"/>
              <a:gd name="connsiteY446" fmla="*/ 3354435 h 15592401"/>
              <a:gd name="connsiteX447" fmla="*/ 8654379 w 11566841"/>
              <a:gd name="connsiteY447" fmla="*/ 3331751 h 15592401"/>
              <a:gd name="connsiteX448" fmla="*/ 10142755 w 11566841"/>
              <a:gd name="connsiteY448" fmla="*/ 3329650 h 15592401"/>
              <a:gd name="connsiteX449" fmla="*/ 10115296 w 11566841"/>
              <a:gd name="connsiteY449" fmla="*/ 3345781 h 15592401"/>
              <a:gd name="connsiteX450" fmla="*/ 10130808 w 11566841"/>
              <a:gd name="connsiteY450" fmla="*/ 3387477 h 15592401"/>
              <a:gd name="connsiteX451" fmla="*/ 10150987 w 11566841"/>
              <a:gd name="connsiteY451" fmla="*/ 3373200 h 15592401"/>
              <a:gd name="connsiteX452" fmla="*/ 10142755 w 11566841"/>
              <a:gd name="connsiteY452" fmla="*/ 3329650 h 15592401"/>
              <a:gd name="connsiteX453" fmla="*/ 8869633 w 11566841"/>
              <a:gd name="connsiteY453" fmla="*/ 3209860 h 15592401"/>
              <a:gd name="connsiteX454" fmla="*/ 8865692 w 11566841"/>
              <a:gd name="connsiteY454" fmla="*/ 3293027 h 15592401"/>
              <a:gd name="connsiteX455" fmla="*/ 8869633 w 11566841"/>
              <a:gd name="connsiteY455" fmla="*/ 3209860 h 15592401"/>
              <a:gd name="connsiteX456" fmla="*/ 8594556 w 11566841"/>
              <a:gd name="connsiteY456" fmla="*/ 3196582 h 15592401"/>
              <a:gd name="connsiteX457" fmla="*/ 8580233 w 11566841"/>
              <a:gd name="connsiteY457" fmla="*/ 3242633 h 15592401"/>
              <a:gd name="connsiteX458" fmla="*/ 8615628 w 11566841"/>
              <a:gd name="connsiteY458" fmla="*/ 3273770 h 15592401"/>
              <a:gd name="connsiteX459" fmla="*/ 8711083 w 11566841"/>
              <a:gd name="connsiteY459" fmla="*/ 3286718 h 15592401"/>
              <a:gd name="connsiteX460" fmla="*/ 8720487 w 11566841"/>
              <a:gd name="connsiteY460" fmla="*/ 3214652 h 15592401"/>
              <a:gd name="connsiteX461" fmla="*/ 8594556 w 11566841"/>
              <a:gd name="connsiteY461" fmla="*/ 3196582 h 15592401"/>
              <a:gd name="connsiteX462" fmla="*/ 8780982 w 11566841"/>
              <a:gd name="connsiteY462" fmla="*/ 3020449 h 15592401"/>
              <a:gd name="connsiteX463" fmla="*/ 8834927 w 11566841"/>
              <a:gd name="connsiteY463" fmla="*/ 3085161 h 15592401"/>
              <a:gd name="connsiteX464" fmla="*/ 8780982 w 11566841"/>
              <a:gd name="connsiteY464" fmla="*/ 3020449 h 15592401"/>
              <a:gd name="connsiteX465" fmla="*/ 10027465 w 11566841"/>
              <a:gd name="connsiteY465" fmla="*/ 2961882 h 15592401"/>
              <a:gd name="connsiteX466" fmla="*/ 9984628 w 11566841"/>
              <a:gd name="connsiteY466" fmla="*/ 2977369 h 15592401"/>
              <a:gd name="connsiteX467" fmla="*/ 10029644 w 11566841"/>
              <a:gd name="connsiteY467" fmla="*/ 3134799 h 15592401"/>
              <a:gd name="connsiteX468" fmla="*/ 10080584 w 11566841"/>
              <a:gd name="connsiteY468" fmla="*/ 3121811 h 15592401"/>
              <a:gd name="connsiteX469" fmla="*/ 10027465 w 11566841"/>
              <a:gd name="connsiteY469" fmla="*/ 2961882 h 15592401"/>
              <a:gd name="connsiteX470" fmla="*/ 8470216 w 11566841"/>
              <a:gd name="connsiteY470" fmla="*/ 2793272 h 15592401"/>
              <a:gd name="connsiteX471" fmla="*/ 8449943 w 11566841"/>
              <a:gd name="connsiteY471" fmla="*/ 2803601 h 15592401"/>
              <a:gd name="connsiteX472" fmla="*/ 8541662 w 11566841"/>
              <a:gd name="connsiteY472" fmla="*/ 3021705 h 15592401"/>
              <a:gd name="connsiteX473" fmla="*/ 8637166 w 11566841"/>
              <a:gd name="connsiteY473" fmla="*/ 2995118 h 15592401"/>
              <a:gd name="connsiteX474" fmla="*/ 8647781 w 11566841"/>
              <a:gd name="connsiteY474" fmla="*/ 2974404 h 15592401"/>
              <a:gd name="connsiteX475" fmla="*/ 8505387 w 11566841"/>
              <a:gd name="connsiteY475" fmla="*/ 2842275 h 15592401"/>
              <a:gd name="connsiteX476" fmla="*/ 8470216 w 11566841"/>
              <a:gd name="connsiteY476" fmla="*/ 2793272 h 15592401"/>
              <a:gd name="connsiteX477" fmla="*/ 6484158 w 11566841"/>
              <a:gd name="connsiteY477" fmla="*/ 2276002 h 15592401"/>
              <a:gd name="connsiteX478" fmla="*/ 6471327 w 11566841"/>
              <a:gd name="connsiteY478" fmla="*/ 2278576 h 15592401"/>
              <a:gd name="connsiteX479" fmla="*/ 6471327 w 11566841"/>
              <a:gd name="connsiteY479" fmla="*/ 2297091 h 15592401"/>
              <a:gd name="connsiteX480" fmla="*/ 6467545 w 11566841"/>
              <a:gd name="connsiteY480" fmla="*/ 2321174 h 15592401"/>
              <a:gd name="connsiteX481" fmla="*/ 6467574 w 11566841"/>
              <a:gd name="connsiteY481" fmla="*/ 2321165 h 15592401"/>
              <a:gd name="connsiteX482" fmla="*/ 6487841 w 11566841"/>
              <a:gd name="connsiteY482" fmla="*/ 2297701 h 15592401"/>
              <a:gd name="connsiteX483" fmla="*/ 6490278 w 11566841"/>
              <a:gd name="connsiteY483" fmla="*/ 2288115 h 15592401"/>
              <a:gd name="connsiteX484" fmla="*/ 8397535 w 11566841"/>
              <a:gd name="connsiteY484" fmla="*/ 2113051 h 15592401"/>
              <a:gd name="connsiteX485" fmla="*/ 8329983 w 11566841"/>
              <a:gd name="connsiteY485" fmla="*/ 2121125 h 15592401"/>
              <a:gd name="connsiteX486" fmla="*/ 8332328 w 11566841"/>
              <a:gd name="connsiteY486" fmla="*/ 2143070 h 15592401"/>
              <a:gd name="connsiteX487" fmla="*/ 8399518 w 11566841"/>
              <a:gd name="connsiteY487" fmla="*/ 2131618 h 15592401"/>
              <a:gd name="connsiteX488" fmla="*/ 8397535 w 11566841"/>
              <a:gd name="connsiteY488" fmla="*/ 2113051 h 15592401"/>
              <a:gd name="connsiteX489" fmla="*/ 6167697 w 11566841"/>
              <a:gd name="connsiteY489" fmla="*/ 2050981 h 15592401"/>
              <a:gd name="connsiteX490" fmla="*/ 6085008 w 11566841"/>
              <a:gd name="connsiteY490" fmla="*/ 2088532 h 15592401"/>
              <a:gd name="connsiteX491" fmla="*/ 6086844 w 11566841"/>
              <a:gd name="connsiteY491" fmla="*/ 2102575 h 15592401"/>
              <a:gd name="connsiteX492" fmla="*/ 6157075 w 11566841"/>
              <a:gd name="connsiteY492" fmla="*/ 2118528 h 15592401"/>
              <a:gd name="connsiteX493" fmla="*/ 7289735 w 11566841"/>
              <a:gd name="connsiteY493" fmla="*/ 1968532 h 15592401"/>
              <a:gd name="connsiteX494" fmla="*/ 7294604 w 11566841"/>
              <a:gd name="connsiteY494" fmla="*/ 1974281 h 15592401"/>
              <a:gd name="connsiteX495" fmla="*/ 7294739 w 11566841"/>
              <a:gd name="connsiteY495" fmla="*/ 1974861 h 15592401"/>
              <a:gd name="connsiteX496" fmla="*/ 5678804 w 11566841"/>
              <a:gd name="connsiteY496" fmla="*/ 1894315 h 15592401"/>
              <a:gd name="connsiteX497" fmla="*/ 5557247 w 11566841"/>
              <a:gd name="connsiteY497" fmla="*/ 1908217 h 15592401"/>
              <a:gd name="connsiteX498" fmla="*/ 5556287 w 11566841"/>
              <a:gd name="connsiteY498" fmla="*/ 1934757 h 15592401"/>
              <a:gd name="connsiteX499" fmla="*/ 5641888 w 11566841"/>
              <a:gd name="connsiteY499" fmla="*/ 1924967 h 15592401"/>
              <a:gd name="connsiteX500" fmla="*/ 5649918 w 11566841"/>
              <a:gd name="connsiteY500" fmla="*/ 1920310 h 15592401"/>
              <a:gd name="connsiteX501" fmla="*/ 5654542 w 11566841"/>
              <a:gd name="connsiteY501" fmla="*/ 1923522 h 15592401"/>
              <a:gd name="connsiteX502" fmla="*/ 5677842 w 11566841"/>
              <a:gd name="connsiteY502" fmla="*/ 1920857 h 15592401"/>
              <a:gd name="connsiteX503" fmla="*/ 5678804 w 11566841"/>
              <a:gd name="connsiteY503" fmla="*/ 1894315 h 15592401"/>
              <a:gd name="connsiteX504" fmla="*/ 5434381 w 11566841"/>
              <a:gd name="connsiteY504" fmla="*/ 1850762 h 15592401"/>
              <a:gd name="connsiteX505" fmla="*/ 5327714 w 11566841"/>
              <a:gd name="connsiteY505" fmla="*/ 1924077 h 15592401"/>
              <a:gd name="connsiteX506" fmla="*/ 5320290 w 11566841"/>
              <a:gd name="connsiteY506" fmla="*/ 1958948 h 15592401"/>
              <a:gd name="connsiteX507" fmla="*/ 5333535 w 11566841"/>
              <a:gd name="connsiteY507" fmla="*/ 1997915 h 15592401"/>
              <a:gd name="connsiteX508" fmla="*/ 5368519 w 11566841"/>
              <a:gd name="connsiteY508" fmla="*/ 1977966 h 15592401"/>
              <a:gd name="connsiteX509" fmla="*/ 5411512 w 11566841"/>
              <a:gd name="connsiteY509" fmla="*/ 2067055 h 15592401"/>
              <a:gd name="connsiteX510" fmla="*/ 5448672 w 11566841"/>
              <a:gd name="connsiteY510" fmla="*/ 2057044 h 15592401"/>
              <a:gd name="connsiteX511" fmla="*/ 5438604 w 11566841"/>
              <a:gd name="connsiteY511" fmla="*/ 1994599 h 15592401"/>
              <a:gd name="connsiteX512" fmla="*/ 5434381 w 11566841"/>
              <a:gd name="connsiteY512" fmla="*/ 1850762 h 15592401"/>
              <a:gd name="connsiteX513" fmla="*/ 9300226 w 11566841"/>
              <a:gd name="connsiteY513" fmla="*/ 549811 h 15592401"/>
              <a:gd name="connsiteX514" fmla="*/ 9270464 w 11566841"/>
              <a:gd name="connsiteY514" fmla="*/ 560908 h 15592401"/>
              <a:gd name="connsiteX515" fmla="*/ 9320228 w 11566841"/>
              <a:gd name="connsiteY515" fmla="*/ 560255 h 15592401"/>
              <a:gd name="connsiteX516" fmla="*/ 9335525 w 11566841"/>
              <a:gd name="connsiteY516" fmla="*/ 555006 h 15592401"/>
              <a:gd name="connsiteX517" fmla="*/ 9333871 w 11566841"/>
              <a:gd name="connsiteY517" fmla="*/ 553788 h 15592401"/>
              <a:gd name="connsiteX518" fmla="*/ 9300226 w 11566841"/>
              <a:gd name="connsiteY518" fmla="*/ 549811 h 15592401"/>
              <a:gd name="connsiteX519" fmla="*/ 7996230 w 11566841"/>
              <a:gd name="connsiteY519" fmla="*/ 202381 h 15592401"/>
              <a:gd name="connsiteX520" fmla="*/ 7993482 w 11566841"/>
              <a:gd name="connsiteY520" fmla="*/ 212363 h 15592401"/>
              <a:gd name="connsiteX521" fmla="*/ 7999307 w 11566841"/>
              <a:gd name="connsiteY521" fmla="*/ 212309 h 15592401"/>
              <a:gd name="connsiteX522" fmla="*/ 8009273 w 11566841"/>
              <a:gd name="connsiteY522" fmla="*/ 0 h 15592401"/>
              <a:gd name="connsiteX523" fmla="*/ 8212485 w 11566841"/>
              <a:gd name="connsiteY523" fmla="*/ 35330 h 15592401"/>
              <a:gd name="connsiteX524" fmla="*/ 8246620 w 11566841"/>
              <a:gd name="connsiteY524" fmla="*/ 149819 h 15592401"/>
              <a:gd name="connsiteX525" fmla="*/ 8259976 w 11566841"/>
              <a:gd name="connsiteY525" fmla="*/ 187876 h 15592401"/>
              <a:gd name="connsiteX526" fmla="*/ 8387370 w 11566841"/>
              <a:gd name="connsiteY526" fmla="*/ 257608 h 15592401"/>
              <a:gd name="connsiteX527" fmla="*/ 8477161 w 11566841"/>
              <a:gd name="connsiteY527" fmla="*/ 317180 h 15592401"/>
              <a:gd name="connsiteX528" fmla="*/ 8492408 w 11566841"/>
              <a:gd name="connsiteY528" fmla="*/ 271379 h 15592401"/>
              <a:gd name="connsiteX529" fmla="*/ 8477710 w 11566841"/>
              <a:gd name="connsiteY529" fmla="*/ 137939 h 15592401"/>
              <a:gd name="connsiteX530" fmla="*/ 8479966 w 11566841"/>
              <a:gd name="connsiteY530" fmla="*/ 110211 h 15592401"/>
              <a:gd name="connsiteX531" fmla="*/ 8486968 w 11566841"/>
              <a:gd name="connsiteY531" fmla="*/ 108724 h 15592401"/>
              <a:gd name="connsiteX532" fmla="*/ 8498743 w 11566841"/>
              <a:gd name="connsiteY532" fmla="*/ 104094 h 15592401"/>
              <a:gd name="connsiteX533" fmla="*/ 8509036 w 11566841"/>
              <a:gd name="connsiteY533" fmla="*/ 123256 h 15592401"/>
              <a:gd name="connsiteX534" fmla="*/ 8611951 w 11566841"/>
              <a:gd name="connsiteY534" fmla="*/ 222695 h 15592401"/>
              <a:gd name="connsiteX535" fmla="*/ 8772465 w 11566841"/>
              <a:gd name="connsiteY535" fmla="*/ 121441 h 15592401"/>
              <a:gd name="connsiteX536" fmla="*/ 8874796 w 11566841"/>
              <a:gd name="connsiteY536" fmla="*/ 138158 h 15592401"/>
              <a:gd name="connsiteX537" fmla="*/ 8933166 w 11566841"/>
              <a:gd name="connsiteY537" fmla="*/ 67782 h 15592401"/>
              <a:gd name="connsiteX538" fmla="*/ 8944366 w 11566841"/>
              <a:gd name="connsiteY538" fmla="*/ 67515 h 15592401"/>
              <a:gd name="connsiteX539" fmla="*/ 8992619 w 11566841"/>
              <a:gd name="connsiteY539" fmla="*/ 158972 h 15592401"/>
              <a:gd name="connsiteX540" fmla="*/ 9023463 w 11566841"/>
              <a:gd name="connsiteY540" fmla="*/ 167465 h 15592401"/>
              <a:gd name="connsiteX541" fmla="*/ 9071281 w 11566841"/>
              <a:gd name="connsiteY541" fmla="*/ 159317 h 15592401"/>
              <a:gd name="connsiteX542" fmla="*/ 9071272 w 11566841"/>
              <a:gd name="connsiteY542" fmla="*/ 159461 h 15592401"/>
              <a:gd name="connsiteX543" fmla="*/ 9095400 w 11566841"/>
              <a:gd name="connsiteY543" fmla="*/ 317328 h 15592401"/>
              <a:gd name="connsiteX544" fmla="*/ 9097022 w 11566841"/>
              <a:gd name="connsiteY544" fmla="*/ 332523 h 15592401"/>
              <a:gd name="connsiteX545" fmla="*/ 9113168 w 11566841"/>
              <a:gd name="connsiteY545" fmla="*/ 449646 h 15592401"/>
              <a:gd name="connsiteX546" fmla="*/ 9138138 w 11566841"/>
              <a:gd name="connsiteY546" fmla="*/ 523987 h 15592401"/>
              <a:gd name="connsiteX547" fmla="*/ 9139157 w 11566841"/>
              <a:gd name="connsiteY547" fmla="*/ 522411 h 15592401"/>
              <a:gd name="connsiteX548" fmla="*/ 9140675 w 11566841"/>
              <a:gd name="connsiteY548" fmla="*/ 490067 h 15592401"/>
              <a:gd name="connsiteX549" fmla="*/ 9376778 w 11566841"/>
              <a:gd name="connsiteY549" fmla="*/ 528580 h 15592401"/>
              <a:gd name="connsiteX550" fmla="*/ 9382360 w 11566841"/>
              <a:gd name="connsiteY550" fmla="*/ 529263 h 15592401"/>
              <a:gd name="connsiteX551" fmla="*/ 9397514 w 11566841"/>
              <a:gd name="connsiteY551" fmla="*/ 516633 h 15592401"/>
              <a:gd name="connsiteX552" fmla="*/ 9425599 w 11566841"/>
              <a:gd name="connsiteY552" fmla="*/ 472454 h 15592401"/>
              <a:gd name="connsiteX553" fmla="*/ 9504766 w 11566841"/>
              <a:gd name="connsiteY553" fmla="*/ 479587 h 15592401"/>
              <a:gd name="connsiteX554" fmla="*/ 9561082 w 11566841"/>
              <a:gd name="connsiteY554" fmla="*/ 463116 h 15592401"/>
              <a:gd name="connsiteX555" fmla="*/ 9603987 w 11566841"/>
              <a:gd name="connsiteY555" fmla="*/ 436902 h 15592401"/>
              <a:gd name="connsiteX556" fmla="*/ 9618316 w 11566841"/>
              <a:gd name="connsiteY556" fmla="*/ 570051 h 15592401"/>
              <a:gd name="connsiteX557" fmla="*/ 9654490 w 11566841"/>
              <a:gd name="connsiteY557" fmla="*/ 633376 h 15592401"/>
              <a:gd name="connsiteX558" fmla="*/ 9748836 w 11566841"/>
              <a:gd name="connsiteY558" fmla="*/ 882794 h 15592401"/>
              <a:gd name="connsiteX559" fmla="*/ 10021693 w 11566841"/>
              <a:gd name="connsiteY559" fmla="*/ 1680578 h 15592401"/>
              <a:gd name="connsiteX560" fmla="*/ 10163191 w 11566841"/>
              <a:gd name="connsiteY560" fmla="*/ 2146651 h 15592401"/>
              <a:gd name="connsiteX561" fmla="*/ 10342166 w 11566841"/>
              <a:gd name="connsiteY561" fmla="*/ 2689905 h 15592401"/>
              <a:gd name="connsiteX562" fmla="*/ 10524569 w 11566841"/>
              <a:gd name="connsiteY562" fmla="*/ 3291627 h 15592401"/>
              <a:gd name="connsiteX563" fmla="*/ 10561215 w 11566841"/>
              <a:gd name="connsiteY563" fmla="*/ 3364456 h 15592401"/>
              <a:gd name="connsiteX564" fmla="*/ 10597605 w 11566841"/>
              <a:gd name="connsiteY564" fmla="*/ 3355178 h 15592401"/>
              <a:gd name="connsiteX565" fmla="*/ 10556567 w 11566841"/>
              <a:gd name="connsiteY565" fmla="*/ 3178475 h 15592401"/>
              <a:gd name="connsiteX566" fmla="*/ 10268360 w 11566841"/>
              <a:gd name="connsiteY566" fmla="*/ 2138095 h 15592401"/>
              <a:gd name="connsiteX567" fmla="*/ 10041631 w 11566841"/>
              <a:gd name="connsiteY567" fmla="*/ 1342240 h 15592401"/>
              <a:gd name="connsiteX568" fmla="*/ 9962996 w 11566841"/>
              <a:gd name="connsiteY568" fmla="*/ 1047308 h 15592401"/>
              <a:gd name="connsiteX569" fmla="*/ 9960260 w 11566841"/>
              <a:gd name="connsiteY569" fmla="*/ 952135 h 15592401"/>
              <a:gd name="connsiteX570" fmla="*/ 10905242 w 11566841"/>
              <a:gd name="connsiteY570" fmla="*/ 3651065 h 15592401"/>
              <a:gd name="connsiteX571" fmla="*/ 11566841 w 11566841"/>
              <a:gd name="connsiteY571" fmla="*/ 6545515 h 15592401"/>
              <a:gd name="connsiteX572" fmla="*/ 11511098 w 11566841"/>
              <a:gd name="connsiteY572" fmla="*/ 6573421 h 15592401"/>
              <a:gd name="connsiteX573" fmla="*/ 11344262 w 11566841"/>
              <a:gd name="connsiteY573" fmla="*/ 6780306 h 15592401"/>
              <a:gd name="connsiteX574" fmla="*/ 11165110 w 11566841"/>
              <a:gd name="connsiteY574" fmla="*/ 6679909 h 15592401"/>
              <a:gd name="connsiteX575" fmla="*/ 10970421 w 11566841"/>
              <a:gd name="connsiteY575" fmla="*/ 6779772 h 15592401"/>
              <a:gd name="connsiteX576" fmla="*/ 10696552 w 11566841"/>
              <a:gd name="connsiteY576" fmla="*/ 6823929 h 15592401"/>
              <a:gd name="connsiteX577" fmla="*/ 10624750 w 11566841"/>
              <a:gd name="connsiteY577" fmla="*/ 6841782 h 15592401"/>
              <a:gd name="connsiteX578" fmla="*/ 10648445 w 11566841"/>
              <a:gd name="connsiteY578" fmla="*/ 6935468 h 15592401"/>
              <a:gd name="connsiteX579" fmla="*/ 10629374 w 11566841"/>
              <a:gd name="connsiteY579" fmla="*/ 6957473 h 15592401"/>
              <a:gd name="connsiteX580" fmla="*/ 10538212 w 11566841"/>
              <a:gd name="connsiteY580" fmla="*/ 6923579 h 15592401"/>
              <a:gd name="connsiteX581" fmla="*/ 10497051 w 11566841"/>
              <a:gd name="connsiteY581" fmla="*/ 6935444 h 15592401"/>
              <a:gd name="connsiteX582" fmla="*/ 10490911 w 11566841"/>
              <a:gd name="connsiteY582" fmla="*/ 7036790 h 15592401"/>
              <a:gd name="connsiteX583" fmla="*/ 10366519 w 11566841"/>
              <a:gd name="connsiteY583" fmla="*/ 6934248 h 15592401"/>
              <a:gd name="connsiteX584" fmla="*/ 10349883 w 11566841"/>
              <a:gd name="connsiteY584" fmla="*/ 6912399 h 15592401"/>
              <a:gd name="connsiteX585" fmla="*/ 10336458 w 11566841"/>
              <a:gd name="connsiteY585" fmla="*/ 6916321 h 15592401"/>
              <a:gd name="connsiteX586" fmla="*/ 10275014 w 11566841"/>
              <a:gd name="connsiteY586" fmla="*/ 6934270 h 15592401"/>
              <a:gd name="connsiteX587" fmla="*/ 10272547 w 11566841"/>
              <a:gd name="connsiteY587" fmla="*/ 6921208 h 15592401"/>
              <a:gd name="connsiteX588" fmla="*/ 10240801 w 11566841"/>
              <a:gd name="connsiteY588" fmla="*/ 6929301 h 15592401"/>
              <a:gd name="connsiteX589" fmla="*/ 10268272 w 11566841"/>
              <a:gd name="connsiteY589" fmla="*/ 6973751 h 15592401"/>
              <a:gd name="connsiteX590" fmla="*/ 10310988 w 11566841"/>
              <a:gd name="connsiteY590" fmla="*/ 7132762 h 15592401"/>
              <a:gd name="connsiteX591" fmla="*/ 10428644 w 11566841"/>
              <a:gd name="connsiteY591" fmla="*/ 7351146 h 15592401"/>
              <a:gd name="connsiteX592" fmla="*/ 10479429 w 11566841"/>
              <a:gd name="connsiteY592" fmla="*/ 7584274 h 15592401"/>
              <a:gd name="connsiteX593" fmla="*/ 10456234 w 11566841"/>
              <a:gd name="connsiteY593" fmla="*/ 7600148 h 15592401"/>
              <a:gd name="connsiteX594" fmla="*/ 10272192 w 11566841"/>
              <a:gd name="connsiteY594" fmla="*/ 7462019 h 15592401"/>
              <a:gd name="connsiteX595" fmla="*/ 10269449 w 11566841"/>
              <a:gd name="connsiteY595" fmla="*/ 7631895 h 15592401"/>
              <a:gd name="connsiteX596" fmla="*/ 10110332 w 11566841"/>
              <a:gd name="connsiteY596" fmla="*/ 7638647 h 15592401"/>
              <a:gd name="connsiteX597" fmla="*/ 10041671 w 11566841"/>
              <a:gd name="connsiteY597" fmla="*/ 7629644 h 15592401"/>
              <a:gd name="connsiteX598" fmla="*/ 10025891 w 11566841"/>
              <a:gd name="connsiteY598" fmla="*/ 7704765 h 15592401"/>
              <a:gd name="connsiteX599" fmla="*/ 10063528 w 11566841"/>
              <a:gd name="connsiteY599" fmla="*/ 7792518 h 15592401"/>
              <a:gd name="connsiteX600" fmla="*/ 9863702 w 11566841"/>
              <a:gd name="connsiteY600" fmla="*/ 7729514 h 15592401"/>
              <a:gd name="connsiteX601" fmla="*/ 9919129 w 11566841"/>
              <a:gd name="connsiteY601" fmla="*/ 7867143 h 15592401"/>
              <a:gd name="connsiteX602" fmla="*/ 9810350 w 11566841"/>
              <a:gd name="connsiteY602" fmla="*/ 7904520 h 15592401"/>
              <a:gd name="connsiteX603" fmla="*/ 9688850 w 11566841"/>
              <a:gd name="connsiteY603" fmla="*/ 7674387 h 15592401"/>
              <a:gd name="connsiteX604" fmla="*/ 9631285 w 11566841"/>
              <a:gd name="connsiteY604" fmla="*/ 7822766 h 15592401"/>
              <a:gd name="connsiteX605" fmla="*/ 9553045 w 11566841"/>
              <a:gd name="connsiteY605" fmla="*/ 7715887 h 15592401"/>
              <a:gd name="connsiteX606" fmla="*/ 9566641 w 11566841"/>
              <a:gd name="connsiteY606" fmla="*/ 7697561 h 15592401"/>
              <a:gd name="connsiteX607" fmla="*/ 9517632 w 11566841"/>
              <a:gd name="connsiteY607" fmla="*/ 7672502 h 15592401"/>
              <a:gd name="connsiteX608" fmla="*/ 9388925 w 11566841"/>
              <a:gd name="connsiteY608" fmla="*/ 7603653 h 15592401"/>
              <a:gd name="connsiteX609" fmla="*/ 9426435 w 11566841"/>
              <a:gd name="connsiteY609" fmla="*/ 7840385 h 15592401"/>
              <a:gd name="connsiteX610" fmla="*/ 9176740 w 11566841"/>
              <a:gd name="connsiteY610" fmla="*/ 7487628 h 15592401"/>
              <a:gd name="connsiteX611" fmla="*/ 9162544 w 11566841"/>
              <a:gd name="connsiteY611" fmla="*/ 7456539 h 15592401"/>
              <a:gd name="connsiteX612" fmla="*/ 9076408 w 11566841"/>
              <a:gd name="connsiteY612" fmla="*/ 7389007 h 15592401"/>
              <a:gd name="connsiteX613" fmla="*/ 9095153 w 11566841"/>
              <a:gd name="connsiteY613" fmla="*/ 7434501 h 15592401"/>
              <a:gd name="connsiteX614" fmla="*/ 9204601 w 11566841"/>
              <a:gd name="connsiteY614" fmla="*/ 7700880 h 15592401"/>
              <a:gd name="connsiteX615" fmla="*/ 8963194 w 11566841"/>
              <a:gd name="connsiteY615" fmla="*/ 7300240 h 15592401"/>
              <a:gd name="connsiteX616" fmla="*/ 8892108 w 11566841"/>
              <a:gd name="connsiteY616" fmla="*/ 7244509 h 15592401"/>
              <a:gd name="connsiteX617" fmla="*/ 8572014 w 11566841"/>
              <a:gd name="connsiteY617" fmla="*/ 6965826 h 15592401"/>
              <a:gd name="connsiteX618" fmla="*/ 8328394 w 11566841"/>
              <a:gd name="connsiteY618" fmla="*/ 6674491 h 15592401"/>
              <a:gd name="connsiteX619" fmla="*/ 8115456 w 11566841"/>
              <a:gd name="connsiteY619" fmla="*/ 6412119 h 15592401"/>
              <a:gd name="connsiteX620" fmla="*/ 8060688 w 11566841"/>
              <a:gd name="connsiteY620" fmla="*/ 6386119 h 15592401"/>
              <a:gd name="connsiteX621" fmla="*/ 8266819 w 11566841"/>
              <a:gd name="connsiteY621" fmla="*/ 6969093 h 15592401"/>
              <a:gd name="connsiteX622" fmla="*/ 8836798 w 11566841"/>
              <a:gd name="connsiteY622" fmla="*/ 8536690 h 15592401"/>
              <a:gd name="connsiteX623" fmla="*/ 9581531 w 11566841"/>
              <a:gd name="connsiteY623" fmla="*/ 11479873 h 15592401"/>
              <a:gd name="connsiteX624" fmla="*/ 9595266 w 11566841"/>
              <a:gd name="connsiteY624" fmla="*/ 11699412 h 15592401"/>
              <a:gd name="connsiteX625" fmla="*/ 9622098 w 11566841"/>
              <a:gd name="connsiteY625" fmla="*/ 11714233 h 15592401"/>
              <a:gd name="connsiteX626" fmla="*/ 9597409 w 11566841"/>
              <a:gd name="connsiteY626" fmla="*/ 11733656 h 15592401"/>
              <a:gd name="connsiteX627" fmla="*/ 9608664 w 11566841"/>
              <a:gd name="connsiteY627" fmla="*/ 11913547 h 15592401"/>
              <a:gd name="connsiteX628" fmla="*/ 9570801 w 11566841"/>
              <a:gd name="connsiteY628" fmla="*/ 11919205 h 15592401"/>
              <a:gd name="connsiteX629" fmla="*/ 9555744 w 11566841"/>
              <a:gd name="connsiteY629" fmla="*/ 11934113 h 15592401"/>
              <a:gd name="connsiteX630" fmla="*/ 9570748 w 11566841"/>
              <a:gd name="connsiteY630" fmla="*/ 11951345 h 15592401"/>
              <a:gd name="connsiteX631" fmla="*/ 9560874 w 11566841"/>
              <a:gd name="connsiteY631" fmla="*/ 12099779 h 15592401"/>
              <a:gd name="connsiteX632" fmla="*/ 9614598 w 11566841"/>
              <a:gd name="connsiteY632" fmla="*/ 12203982 h 15592401"/>
              <a:gd name="connsiteX633" fmla="*/ 9688945 w 11566841"/>
              <a:gd name="connsiteY633" fmla="*/ 12235793 h 15592401"/>
              <a:gd name="connsiteX634" fmla="*/ 9648263 w 11566841"/>
              <a:gd name="connsiteY634" fmla="*/ 12355629 h 15592401"/>
              <a:gd name="connsiteX635" fmla="*/ 9640464 w 11566841"/>
              <a:gd name="connsiteY635" fmla="*/ 12430721 h 15592401"/>
              <a:gd name="connsiteX636" fmla="*/ 9696012 w 11566841"/>
              <a:gd name="connsiteY636" fmla="*/ 12570719 h 15592401"/>
              <a:gd name="connsiteX637" fmla="*/ 9709639 w 11566841"/>
              <a:gd name="connsiteY637" fmla="*/ 12604560 h 15592401"/>
              <a:gd name="connsiteX638" fmla="*/ 9684302 w 11566841"/>
              <a:gd name="connsiteY638" fmla="*/ 12765979 h 15592401"/>
              <a:gd name="connsiteX639" fmla="*/ 9648464 w 11566841"/>
              <a:gd name="connsiteY639" fmla="*/ 12786101 h 15592401"/>
              <a:gd name="connsiteX640" fmla="*/ 9656186 w 11566841"/>
              <a:gd name="connsiteY640" fmla="*/ 12829246 h 15592401"/>
              <a:gd name="connsiteX641" fmla="*/ 9754006 w 11566841"/>
              <a:gd name="connsiteY641" fmla="*/ 12775570 h 15592401"/>
              <a:gd name="connsiteX642" fmla="*/ 9722727 w 11566841"/>
              <a:gd name="connsiteY642" fmla="*/ 12561224 h 15592401"/>
              <a:gd name="connsiteX643" fmla="*/ 9795800 w 11566841"/>
              <a:gd name="connsiteY643" fmla="*/ 12757600 h 15592401"/>
              <a:gd name="connsiteX644" fmla="*/ 9791405 w 11566841"/>
              <a:gd name="connsiteY644" fmla="*/ 12760940 h 15592401"/>
              <a:gd name="connsiteX645" fmla="*/ 9826323 w 11566841"/>
              <a:gd name="connsiteY645" fmla="*/ 12806864 h 15592401"/>
              <a:gd name="connsiteX646" fmla="*/ 9852675 w 11566841"/>
              <a:gd name="connsiteY646" fmla="*/ 12786826 h 15592401"/>
              <a:gd name="connsiteX647" fmla="*/ 9824189 w 11566841"/>
              <a:gd name="connsiteY647" fmla="*/ 12822291 h 15592401"/>
              <a:gd name="connsiteX648" fmla="*/ 9796770 w 11566841"/>
              <a:gd name="connsiteY648" fmla="*/ 12850041 h 15592401"/>
              <a:gd name="connsiteX649" fmla="*/ 9795107 w 11566841"/>
              <a:gd name="connsiteY649" fmla="*/ 12847856 h 15592401"/>
              <a:gd name="connsiteX650" fmla="*/ 9697754 w 11566841"/>
              <a:gd name="connsiteY650" fmla="*/ 12883914 h 15592401"/>
              <a:gd name="connsiteX651" fmla="*/ 9689091 w 11566841"/>
              <a:gd name="connsiteY651" fmla="*/ 12918111 h 15592401"/>
              <a:gd name="connsiteX652" fmla="*/ 9630894 w 11566841"/>
              <a:gd name="connsiteY652" fmla="*/ 12841572 h 15592401"/>
              <a:gd name="connsiteX653" fmla="*/ 9604074 w 11566841"/>
              <a:gd name="connsiteY653" fmla="*/ 12834788 h 15592401"/>
              <a:gd name="connsiteX654" fmla="*/ 9571646 w 11566841"/>
              <a:gd name="connsiteY654" fmla="*/ 12850943 h 15592401"/>
              <a:gd name="connsiteX655" fmla="*/ 9558609 w 11566841"/>
              <a:gd name="connsiteY655" fmla="*/ 12888667 h 15592401"/>
              <a:gd name="connsiteX656" fmla="*/ 9543378 w 11566841"/>
              <a:gd name="connsiteY656" fmla="*/ 12893886 h 15592401"/>
              <a:gd name="connsiteX657" fmla="*/ 9543048 w 11566841"/>
              <a:gd name="connsiteY657" fmla="*/ 12908367 h 15592401"/>
              <a:gd name="connsiteX658" fmla="*/ 9584616 w 11566841"/>
              <a:gd name="connsiteY658" fmla="*/ 12963039 h 15592401"/>
              <a:gd name="connsiteX659" fmla="*/ 9531315 w 11566841"/>
              <a:gd name="connsiteY659" fmla="*/ 12993216 h 15592401"/>
              <a:gd name="connsiteX660" fmla="*/ 9442866 w 11566841"/>
              <a:gd name="connsiteY660" fmla="*/ 13050111 h 15592401"/>
              <a:gd name="connsiteX661" fmla="*/ 9443463 w 11566841"/>
              <a:gd name="connsiteY661" fmla="*/ 13060012 h 15592401"/>
              <a:gd name="connsiteX662" fmla="*/ 9411871 w 11566841"/>
              <a:gd name="connsiteY662" fmla="*/ 13018460 h 15592401"/>
              <a:gd name="connsiteX663" fmla="*/ 9364495 w 11566841"/>
              <a:gd name="connsiteY663" fmla="*/ 13019972 h 15592401"/>
              <a:gd name="connsiteX664" fmla="*/ 9312546 w 11566841"/>
              <a:gd name="connsiteY664" fmla="*/ 12972975 h 15592401"/>
              <a:gd name="connsiteX665" fmla="*/ 9245941 w 11566841"/>
              <a:gd name="connsiteY665" fmla="*/ 12995796 h 15592401"/>
              <a:gd name="connsiteX666" fmla="*/ 9188419 w 11566841"/>
              <a:gd name="connsiteY666" fmla="*/ 13017672 h 15592401"/>
              <a:gd name="connsiteX667" fmla="*/ 9211987 w 11566841"/>
              <a:gd name="connsiteY667" fmla="*/ 13042752 h 15592401"/>
              <a:gd name="connsiteX668" fmla="*/ 9329134 w 11566841"/>
              <a:gd name="connsiteY668" fmla="*/ 13119335 h 15592401"/>
              <a:gd name="connsiteX669" fmla="*/ 9297920 w 11566841"/>
              <a:gd name="connsiteY669" fmla="*/ 13160323 h 15592401"/>
              <a:gd name="connsiteX670" fmla="*/ 9296381 w 11566841"/>
              <a:gd name="connsiteY670" fmla="*/ 13185654 h 15592401"/>
              <a:gd name="connsiteX671" fmla="*/ 9248538 w 11566841"/>
              <a:gd name="connsiteY671" fmla="*/ 13204775 h 15592401"/>
              <a:gd name="connsiteX672" fmla="*/ 9254810 w 11566841"/>
              <a:gd name="connsiteY672" fmla="*/ 13130981 h 15592401"/>
              <a:gd name="connsiteX673" fmla="*/ 9157459 w 11566841"/>
              <a:gd name="connsiteY673" fmla="*/ 13167042 h 15592401"/>
              <a:gd name="connsiteX674" fmla="*/ 9158055 w 11566841"/>
              <a:gd name="connsiteY674" fmla="*/ 13176943 h 15592401"/>
              <a:gd name="connsiteX675" fmla="*/ 9114824 w 11566841"/>
              <a:gd name="connsiteY675" fmla="*/ 13120083 h 15592401"/>
              <a:gd name="connsiteX676" fmla="*/ 9021987 w 11566841"/>
              <a:gd name="connsiteY676" fmla="*/ 13180318 h 15592401"/>
              <a:gd name="connsiteX677" fmla="*/ 9048494 w 11566841"/>
              <a:gd name="connsiteY677" fmla="*/ 13315466 h 15592401"/>
              <a:gd name="connsiteX678" fmla="*/ 9022610 w 11566841"/>
              <a:gd name="connsiteY678" fmla="*/ 13317892 h 15592401"/>
              <a:gd name="connsiteX679" fmla="*/ 8943546 w 11566841"/>
              <a:gd name="connsiteY679" fmla="*/ 13378008 h 15592401"/>
              <a:gd name="connsiteX680" fmla="*/ 8761105 w 11566841"/>
              <a:gd name="connsiteY680" fmla="*/ 13603007 h 15592401"/>
              <a:gd name="connsiteX681" fmla="*/ 8462615 w 11566841"/>
              <a:gd name="connsiteY681" fmla="*/ 13629800 h 15592401"/>
              <a:gd name="connsiteX682" fmla="*/ 8374170 w 11566841"/>
              <a:gd name="connsiteY682" fmla="*/ 13686698 h 15592401"/>
              <a:gd name="connsiteX683" fmla="*/ 8356505 w 11566841"/>
              <a:gd name="connsiteY683" fmla="*/ 13800210 h 15592401"/>
              <a:gd name="connsiteX684" fmla="*/ 8221820 w 11566841"/>
              <a:gd name="connsiteY684" fmla="*/ 13623077 h 15592401"/>
              <a:gd name="connsiteX685" fmla="*/ 8135306 w 11566841"/>
              <a:gd name="connsiteY685" fmla="*/ 13663133 h 15592401"/>
              <a:gd name="connsiteX686" fmla="*/ 8133998 w 11566841"/>
              <a:gd name="connsiteY686" fmla="*/ 13689377 h 15592401"/>
              <a:gd name="connsiteX687" fmla="*/ 8080165 w 11566841"/>
              <a:gd name="connsiteY687" fmla="*/ 13609995 h 15592401"/>
              <a:gd name="connsiteX688" fmla="*/ 8011743 w 11566841"/>
              <a:gd name="connsiteY688" fmla="*/ 13465306 h 15592401"/>
              <a:gd name="connsiteX689" fmla="*/ 7988279 w 11566841"/>
              <a:gd name="connsiteY689" fmla="*/ 13457178 h 15592401"/>
              <a:gd name="connsiteX690" fmla="*/ 7984430 w 11566841"/>
              <a:gd name="connsiteY690" fmla="*/ 13458590 h 15592401"/>
              <a:gd name="connsiteX691" fmla="*/ 7954275 w 11566841"/>
              <a:gd name="connsiteY691" fmla="*/ 13474056 h 15592401"/>
              <a:gd name="connsiteX692" fmla="*/ 7923889 w 11566841"/>
              <a:gd name="connsiteY692" fmla="*/ 13532104 h 15592401"/>
              <a:gd name="connsiteX693" fmla="*/ 7986731 w 11566841"/>
              <a:gd name="connsiteY693" fmla="*/ 13660326 h 15592401"/>
              <a:gd name="connsiteX694" fmla="*/ 8091172 w 11566841"/>
              <a:gd name="connsiteY694" fmla="*/ 13970901 h 15592401"/>
              <a:gd name="connsiteX695" fmla="*/ 7856839 w 11566841"/>
              <a:gd name="connsiteY695" fmla="*/ 13597756 h 15592401"/>
              <a:gd name="connsiteX696" fmla="*/ 7825694 w 11566841"/>
              <a:gd name="connsiteY696" fmla="*/ 13516866 h 15592401"/>
              <a:gd name="connsiteX697" fmla="*/ 7735661 w 11566841"/>
              <a:gd name="connsiteY697" fmla="*/ 13549924 h 15592401"/>
              <a:gd name="connsiteX698" fmla="*/ 7625096 w 11566841"/>
              <a:gd name="connsiteY698" fmla="*/ 13575453 h 15592401"/>
              <a:gd name="connsiteX699" fmla="*/ 7527372 w 11566841"/>
              <a:gd name="connsiteY699" fmla="*/ 13603666 h 15592401"/>
              <a:gd name="connsiteX700" fmla="*/ 7505141 w 11566841"/>
              <a:gd name="connsiteY700" fmla="*/ 13613767 h 15592401"/>
              <a:gd name="connsiteX701" fmla="*/ 7420018 w 11566841"/>
              <a:gd name="connsiteY701" fmla="*/ 13232381 h 15592401"/>
              <a:gd name="connsiteX702" fmla="*/ 7417678 w 11566841"/>
              <a:gd name="connsiteY702" fmla="*/ 13230562 h 15592401"/>
              <a:gd name="connsiteX703" fmla="*/ 7350515 w 11566841"/>
              <a:gd name="connsiteY703" fmla="*/ 13403673 h 15592401"/>
              <a:gd name="connsiteX704" fmla="*/ 7259235 w 11566841"/>
              <a:gd name="connsiteY704" fmla="*/ 13278981 h 15592401"/>
              <a:gd name="connsiteX705" fmla="*/ 7275097 w 11566841"/>
              <a:gd name="connsiteY705" fmla="*/ 13257600 h 15592401"/>
              <a:gd name="connsiteX706" fmla="*/ 7217922 w 11566841"/>
              <a:gd name="connsiteY706" fmla="*/ 13228367 h 15592401"/>
              <a:gd name="connsiteX707" fmla="*/ 7067763 w 11566841"/>
              <a:gd name="connsiteY707" fmla="*/ 13148040 h 15592401"/>
              <a:gd name="connsiteX708" fmla="*/ 7111522 w 11566841"/>
              <a:gd name="connsiteY708" fmla="*/ 13424229 h 15592401"/>
              <a:gd name="connsiteX709" fmla="*/ 6820214 w 11566841"/>
              <a:gd name="connsiteY709" fmla="*/ 13012679 h 15592401"/>
              <a:gd name="connsiteX710" fmla="*/ 6803650 w 11566841"/>
              <a:gd name="connsiteY710" fmla="*/ 12976409 h 15592401"/>
              <a:gd name="connsiteX711" fmla="*/ 6703161 w 11566841"/>
              <a:gd name="connsiteY711" fmla="*/ 12897620 h 15592401"/>
              <a:gd name="connsiteX712" fmla="*/ 6725028 w 11566841"/>
              <a:gd name="connsiteY712" fmla="*/ 12950698 h 15592401"/>
              <a:gd name="connsiteX713" fmla="*/ 6852719 w 11566841"/>
              <a:gd name="connsiteY713" fmla="*/ 13261474 h 15592401"/>
              <a:gd name="connsiteX714" fmla="*/ 6571076 w 11566841"/>
              <a:gd name="connsiteY714" fmla="*/ 12794060 h 15592401"/>
              <a:gd name="connsiteX715" fmla="*/ 6488143 w 11566841"/>
              <a:gd name="connsiteY715" fmla="*/ 12729040 h 15592401"/>
              <a:gd name="connsiteX716" fmla="*/ 6114705 w 11566841"/>
              <a:gd name="connsiteY716" fmla="*/ 12403909 h 15592401"/>
              <a:gd name="connsiteX717" fmla="*/ 5830476 w 11566841"/>
              <a:gd name="connsiteY717" fmla="*/ 12064017 h 15592401"/>
              <a:gd name="connsiteX718" fmla="*/ 5582051 w 11566841"/>
              <a:gd name="connsiteY718" fmla="*/ 11757915 h 15592401"/>
              <a:gd name="connsiteX719" fmla="*/ 5392098 w 11566841"/>
              <a:gd name="connsiteY719" fmla="*/ 11684075 h 15592401"/>
              <a:gd name="connsiteX720" fmla="*/ 5460845 w 11566841"/>
              <a:gd name="connsiteY720" fmla="*/ 11611453 h 15592401"/>
              <a:gd name="connsiteX721" fmla="*/ 4842739 w 11566841"/>
              <a:gd name="connsiteY721" fmla="*/ 10793157 h 15592401"/>
              <a:gd name="connsiteX722" fmla="*/ 4865983 w 11566841"/>
              <a:gd name="connsiteY722" fmla="*/ 10769684 h 15592401"/>
              <a:gd name="connsiteX723" fmla="*/ 4968573 w 11566841"/>
              <a:gd name="connsiteY723" fmla="*/ 10786089 h 15592401"/>
              <a:gd name="connsiteX724" fmla="*/ 5015790 w 11566841"/>
              <a:gd name="connsiteY724" fmla="*/ 10696063 h 15592401"/>
              <a:gd name="connsiteX725" fmla="*/ 5103625 w 11566841"/>
              <a:gd name="connsiteY725" fmla="*/ 10724792 h 15592401"/>
              <a:gd name="connsiteX726" fmla="*/ 5126874 w 11566841"/>
              <a:gd name="connsiteY726" fmla="*/ 10701318 h 15592401"/>
              <a:gd name="connsiteX727" fmla="*/ 5030207 w 11566841"/>
              <a:gd name="connsiteY727" fmla="*/ 10578842 h 15592401"/>
              <a:gd name="connsiteX728" fmla="*/ 4975785 w 11566841"/>
              <a:gd name="connsiteY728" fmla="*/ 10414992 h 15592401"/>
              <a:gd name="connsiteX729" fmla="*/ 4905226 w 11566841"/>
              <a:gd name="connsiteY729" fmla="*/ 10409242 h 15592401"/>
              <a:gd name="connsiteX730" fmla="*/ 4865846 w 11566841"/>
              <a:gd name="connsiteY730" fmla="*/ 10278326 h 15592401"/>
              <a:gd name="connsiteX731" fmla="*/ 4842212 w 11566841"/>
              <a:gd name="connsiteY731" fmla="*/ 10449769 h 15592401"/>
              <a:gd name="connsiteX732" fmla="*/ 4956164 w 11566841"/>
              <a:gd name="connsiteY732" fmla="*/ 10595215 h 15592401"/>
              <a:gd name="connsiteX733" fmla="*/ 4699524 w 11566841"/>
              <a:gd name="connsiteY733" fmla="*/ 10345528 h 15592401"/>
              <a:gd name="connsiteX734" fmla="*/ 4682482 w 11566841"/>
              <a:gd name="connsiteY734" fmla="*/ 10308197 h 15592401"/>
              <a:gd name="connsiteX735" fmla="*/ 4590826 w 11566841"/>
              <a:gd name="connsiteY735" fmla="*/ 10196700 h 15592401"/>
              <a:gd name="connsiteX736" fmla="*/ 4518604 w 11566841"/>
              <a:gd name="connsiteY736" fmla="*/ 10215348 h 15592401"/>
              <a:gd name="connsiteX737" fmla="*/ 4565844 w 11566841"/>
              <a:gd name="connsiteY737" fmla="*/ 10348952 h 15592401"/>
              <a:gd name="connsiteX738" fmla="*/ 4657805 w 11566841"/>
              <a:gd name="connsiteY738" fmla="*/ 10456872 h 15592401"/>
              <a:gd name="connsiteX739" fmla="*/ 4828657 w 11566841"/>
              <a:gd name="connsiteY739" fmla="*/ 10702785 h 15592401"/>
              <a:gd name="connsiteX740" fmla="*/ 4693271 w 11566841"/>
              <a:gd name="connsiteY740" fmla="*/ 10659190 h 15592401"/>
              <a:gd name="connsiteX741" fmla="*/ 4654889 w 11566841"/>
              <a:gd name="connsiteY741" fmla="*/ 10596928 h 15592401"/>
              <a:gd name="connsiteX742" fmla="*/ 5012549 w 11566841"/>
              <a:gd name="connsiteY742" fmla="*/ 11580588 h 15592401"/>
              <a:gd name="connsiteX743" fmla="*/ 5563881 w 11566841"/>
              <a:gd name="connsiteY743" fmla="*/ 13992628 h 15592401"/>
              <a:gd name="connsiteX744" fmla="*/ 5517427 w 11566841"/>
              <a:gd name="connsiteY744" fmla="*/ 14015885 h 15592401"/>
              <a:gd name="connsiteX745" fmla="*/ 5378398 w 11566841"/>
              <a:gd name="connsiteY745" fmla="*/ 14188287 h 15592401"/>
              <a:gd name="connsiteX746" fmla="*/ 5229105 w 11566841"/>
              <a:gd name="connsiteY746" fmla="*/ 14104621 h 15592401"/>
              <a:gd name="connsiteX747" fmla="*/ 5066863 w 11566841"/>
              <a:gd name="connsiteY747" fmla="*/ 14187844 h 15592401"/>
              <a:gd name="connsiteX748" fmla="*/ 4838638 w 11566841"/>
              <a:gd name="connsiteY748" fmla="*/ 14224639 h 15592401"/>
              <a:gd name="connsiteX749" fmla="*/ 4778805 w 11566841"/>
              <a:gd name="connsiteY749" fmla="*/ 14239518 h 15592401"/>
              <a:gd name="connsiteX750" fmla="*/ 4798551 w 11566841"/>
              <a:gd name="connsiteY750" fmla="*/ 14317587 h 15592401"/>
              <a:gd name="connsiteX751" fmla="*/ 4782659 w 11566841"/>
              <a:gd name="connsiteY751" fmla="*/ 14335928 h 15592401"/>
              <a:gd name="connsiteX752" fmla="*/ 4706691 w 11566841"/>
              <a:gd name="connsiteY752" fmla="*/ 14307681 h 15592401"/>
              <a:gd name="connsiteX753" fmla="*/ 4672390 w 11566841"/>
              <a:gd name="connsiteY753" fmla="*/ 14317569 h 15592401"/>
              <a:gd name="connsiteX754" fmla="*/ 4667271 w 11566841"/>
              <a:gd name="connsiteY754" fmla="*/ 14402024 h 15592401"/>
              <a:gd name="connsiteX755" fmla="*/ 4563612 w 11566841"/>
              <a:gd name="connsiteY755" fmla="*/ 14316573 h 15592401"/>
              <a:gd name="connsiteX756" fmla="*/ 4549750 w 11566841"/>
              <a:gd name="connsiteY756" fmla="*/ 14298366 h 15592401"/>
              <a:gd name="connsiteX757" fmla="*/ 4538562 w 11566841"/>
              <a:gd name="connsiteY757" fmla="*/ 14301636 h 15592401"/>
              <a:gd name="connsiteX758" fmla="*/ 4487360 w 11566841"/>
              <a:gd name="connsiteY758" fmla="*/ 14316590 h 15592401"/>
              <a:gd name="connsiteX759" fmla="*/ 4485303 w 11566841"/>
              <a:gd name="connsiteY759" fmla="*/ 14305706 h 15592401"/>
              <a:gd name="connsiteX760" fmla="*/ 4458847 w 11566841"/>
              <a:gd name="connsiteY760" fmla="*/ 14312451 h 15592401"/>
              <a:gd name="connsiteX761" fmla="*/ 4481741 w 11566841"/>
              <a:gd name="connsiteY761" fmla="*/ 14349491 h 15592401"/>
              <a:gd name="connsiteX762" fmla="*/ 4517337 w 11566841"/>
              <a:gd name="connsiteY762" fmla="*/ 14482002 h 15592401"/>
              <a:gd name="connsiteX763" fmla="*/ 4615384 w 11566841"/>
              <a:gd name="connsiteY763" fmla="*/ 14663989 h 15592401"/>
              <a:gd name="connsiteX764" fmla="*/ 4657705 w 11566841"/>
              <a:gd name="connsiteY764" fmla="*/ 14858261 h 15592401"/>
              <a:gd name="connsiteX765" fmla="*/ 4638375 w 11566841"/>
              <a:gd name="connsiteY765" fmla="*/ 14871489 h 15592401"/>
              <a:gd name="connsiteX766" fmla="*/ 4485005 w 11566841"/>
              <a:gd name="connsiteY766" fmla="*/ 14756380 h 15592401"/>
              <a:gd name="connsiteX767" fmla="*/ 4482720 w 11566841"/>
              <a:gd name="connsiteY767" fmla="*/ 14897946 h 15592401"/>
              <a:gd name="connsiteX768" fmla="*/ 4350123 w 11566841"/>
              <a:gd name="connsiteY768" fmla="*/ 14903571 h 15592401"/>
              <a:gd name="connsiteX769" fmla="*/ 4292908 w 11566841"/>
              <a:gd name="connsiteY769" fmla="*/ 14896067 h 15592401"/>
              <a:gd name="connsiteX770" fmla="*/ 4279755 w 11566841"/>
              <a:gd name="connsiteY770" fmla="*/ 14958671 h 15592401"/>
              <a:gd name="connsiteX771" fmla="*/ 4311117 w 11566841"/>
              <a:gd name="connsiteY771" fmla="*/ 15031798 h 15592401"/>
              <a:gd name="connsiteX772" fmla="*/ 4144599 w 11566841"/>
              <a:gd name="connsiteY772" fmla="*/ 14979293 h 15592401"/>
              <a:gd name="connsiteX773" fmla="*/ 4190788 w 11566841"/>
              <a:gd name="connsiteY773" fmla="*/ 15093985 h 15592401"/>
              <a:gd name="connsiteX774" fmla="*/ 4100139 w 11566841"/>
              <a:gd name="connsiteY774" fmla="*/ 15125131 h 15592401"/>
              <a:gd name="connsiteX775" fmla="*/ 3998891 w 11566841"/>
              <a:gd name="connsiteY775" fmla="*/ 14933354 h 15592401"/>
              <a:gd name="connsiteX776" fmla="*/ 3950916 w 11566841"/>
              <a:gd name="connsiteY776" fmla="*/ 15057003 h 15592401"/>
              <a:gd name="connsiteX777" fmla="*/ 3885716 w 11566841"/>
              <a:gd name="connsiteY777" fmla="*/ 14967940 h 15592401"/>
              <a:gd name="connsiteX778" fmla="*/ 3897049 w 11566841"/>
              <a:gd name="connsiteY778" fmla="*/ 14952666 h 15592401"/>
              <a:gd name="connsiteX779" fmla="*/ 3856205 w 11566841"/>
              <a:gd name="connsiteY779" fmla="*/ 14931784 h 15592401"/>
              <a:gd name="connsiteX780" fmla="*/ 3748950 w 11566841"/>
              <a:gd name="connsiteY780" fmla="*/ 14874409 h 15592401"/>
              <a:gd name="connsiteX781" fmla="*/ 3780206 w 11566841"/>
              <a:gd name="connsiteY781" fmla="*/ 15071688 h 15592401"/>
              <a:gd name="connsiteX782" fmla="*/ 3572130 w 11566841"/>
              <a:gd name="connsiteY782" fmla="*/ 14777724 h 15592401"/>
              <a:gd name="connsiteX783" fmla="*/ 3560299 w 11566841"/>
              <a:gd name="connsiteY783" fmla="*/ 14751818 h 15592401"/>
              <a:gd name="connsiteX784" fmla="*/ 3488522 w 11566841"/>
              <a:gd name="connsiteY784" fmla="*/ 14695540 h 15592401"/>
              <a:gd name="connsiteX785" fmla="*/ 3504140 w 11566841"/>
              <a:gd name="connsiteY785" fmla="*/ 14733451 h 15592401"/>
              <a:gd name="connsiteX786" fmla="*/ 3595347 w 11566841"/>
              <a:gd name="connsiteY786" fmla="*/ 14955434 h 15592401"/>
              <a:gd name="connsiteX787" fmla="*/ 3394176 w 11566841"/>
              <a:gd name="connsiteY787" fmla="*/ 14621564 h 15592401"/>
              <a:gd name="connsiteX788" fmla="*/ 3334937 w 11566841"/>
              <a:gd name="connsiteY788" fmla="*/ 14575122 h 15592401"/>
              <a:gd name="connsiteX789" fmla="*/ 3068193 w 11566841"/>
              <a:gd name="connsiteY789" fmla="*/ 14342887 h 15592401"/>
              <a:gd name="connsiteX790" fmla="*/ 2865174 w 11566841"/>
              <a:gd name="connsiteY790" fmla="*/ 14100108 h 15592401"/>
              <a:gd name="connsiteX791" fmla="*/ 2687728 w 11566841"/>
              <a:gd name="connsiteY791" fmla="*/ 13881463 h 15592401"/>
              <a:gd name="connsiteX792" fmla="*/ 2552047 w 11566841"/>
              <a:gd name="connsiteY792" fmla="*/ 13828721 h 15592401"/>
              <a:gd name="connsiteX793" fmla="*/ 2601153 w 11566841"/>
              <a:gd name="connsiteY793" fmla="*/ 13776847 h 15592401"/>
              <a:gd name="connsiteX794" fmla="*/ 2159648 w 11566841"/>
              <a:gd name="connsiteY794" fmla="*/ 13192353 h 15592401"/>
              <a:gd name="connsiteX795" fmla="*/ 2176252 w 11566841"/>
              <a:gd name="connsiteY795" fmla="*/ 13175585 h 15592401"/>
              <a:gd name="connsiteX796" fmla="*/ 2249530 w 11566841"/>
              <a:gd name="connsiteY796" fmla="*/ 13187302 h 15592401"/>
              <a:gd name="connsiteX797" fmla="*/ 2283256 w 11566841"/>
              <a:gd name="connsiteY797" fmla="*/ 13122999 h 15592401"/>
              <a:gd name="connsiteX798" fmla="*/ 2345994 w 11566841"/>
              <a:gd name="connsiteY798" fmla="*/ 13143519 h 15592401"/>
              <a:gd name="connsiteX799" fmla="*/ 2362602 w 11566841"/>
              <a:gd name="connsiteY799" fmla="*/ 13126750 h 15592401"/>
              <a:gd name="connsiteX800" fmla="*/ 2293555 w 11566841"/>
              <a:gd name="connsiteY800" fmla="*/ 13039268 h 15592401"/>
              <a:gd name="connsiteX801" fmla="*/ 2254680 w 11566841"/>
              <a:gd name="connsiteY801" fmla="*/ 12922233 h 15592401"/>
              <a:gd name="connsiteX802" fmla="*/ 2204282 w 11566841"/>
              <a:gd name="connsiteY802" fmla="*/ 12918124 h 15592401"/>
              <a:gd name="connsiteX803" fmla="*/ 2176154 w 11566841"/>
              <a:gd name="connsiteY803" fmla="*/ 12824615 h 15592401"/>
              <a:gd name="connsiteX804" fmla="*/ 2159272 w 11566841"/>
              <a:gd name="connsiteY804" fmla="*/ 12947075 h 15592401"/>
              <a:gd name="connsiteX805" fmla="*/ 2240666 w 11566841"/>
              <a:gd name="connsiteY805" fmla="*/ 13050964 h 15592401"/>
              <a:gd name="connsiteX806" fmla="*/ 2057352 w 11566841"/>
              <a:gd name="connsiteY806" fmla="*/ 12872616 h 15592401"/>
              <a:gd name="connsiteX807" fmla="*/ 2045180 w 11566841"/>
              <a:gd name="connsiteY807" fmla="*/ 12845949 h 15592401"/>
              <a:gd name="connsiteX808" fmla="*/ 1979710 w 11566841"/>
              <a:gd name="connsiteY808" fmla="*/ 12766310 h 15592401"/>
              <a:gd name="connsiteX809" fmla="*/ 1905926 w 11566841"/>
              <a:gd name="connsiteY809" fmla="*/ 12785360 h 15592401"/>
              <a:gd name="connsiteX810" fmla="*/ 2149589 w 11566841"/>
              <a:gd name="connsiteY810" fmla="*/ 13127801 h 15592401"/>
              <a:gd name="connsiteX811" fmla="*/ 2052888 w 11566841"/>
              <a:gd name="connsiteY811" fmla="*/ 13096658 h 15592401"/>
              <a:gd name="connsiteX812" fmla="*/ 1809969 w 11566841"/>
              <a:gd name="connsiteY812" fmla="*/ 12798377 h 15592401"/>
              <a:gd name="connsiteX813" fmla="*/ 1662852 w 11566841"/>
              <a:gd name="connsiteY813" fmla="*/ 12628845 h 15592401"/>
              <a:gd name="connsiteX814" fmla="*/ 1686999 w 11566841"/>
              <a:gd name="connsiteY814" fmla="*/ 12844637 h 15592401"/>
              <a:gd name="connsiteX815" fmla="*/ 1702290 w 11566841"/>
              <a:gd name="connsiteY815" fmla="*/ 13038728 h 15592401"/>
              <a:gd name="connsiteX816" fmla="*/ 1718011 w 11566841"/>
              <a:gd name="connsiteY816" fmla="*/ 13235561 h 15592401"/>
              <a:gd name="connsiteX817" fmla="*/ 1720358 w 11566841"/>
              <a:gd name="connsiteY817" fmla="*/ 13250668 h 15592401"/>
              <a:gd name="connsiteX818" fmla="*/ 1729525 w 11566841"/>
              <a:gd name="connsiteY818" fmla="*/ 13309732 h 15592401"/>
              <a:gd name="connsiteX819" fmla="*/ 1608613 w 11566841"/>
              <a:gd name="connsiteY819" fmla="*/ 13371884 h 15592401"/>
              <a:gd name="connsiteX820" fmla="*/ 1591089 w 11566841"/>
              <a:gd name="connsiteY820" fmla="*/ 13392789 h 15592401"/>
              <a:gd name="connsiteX821" fmla="*/ 1541678 w 11566841"/>
              <a:gd name="connsiteY821" fmla="*/ 13399411 h 15592401"/>
              <a:gd name="connsiteX822" fmla="*/ 1493541 w 11566841"/>
              <a:gd name="connsiteY822" fmla="*/ 13414278 h 15592401"/>
              <a:gd name="connsiteX823" fmla="*/ 1473129 w 11566841"/>
              <a:gd name="connsiteY823" fmla="*/ 13397468 h 15592401"/>
              <a:gd name="connsiteX824" fmla="*/ 1441801 w 11566841"/>
              <a:gd name="connsiteY824" fmla="*/ 13444141 h 15592401"/>
              <a:gd name="connsiteX825" fmla="*/ 1406225 w 11566841"/>
              <a:gd name="connsiteY825" fmla="*/ 13501700 h 15592401"/>
              <a:gd name="connsiteX826" fmla="*/ 1422085 w 11566841"/>
              <a:gd name="connsiteY826" fmla="*/ 13546503 h 15592401"/>
              <a:gd name="connsiteX827" fmla="*/ 1453450 w 11566841"/>
              <a:gd name="connsiteY827" fmla="*/ 13576529 h 15592401"/>
              <a:gd name="connsiteX828" fmla="*/ 1468801 w 11566841"/>
              <a:gd name="connsiteY828" fmla="*/ 13675427 h 15592401"/>
              <a:gd name="connsiteX829" fmla="*/ 1490453 w 11566841"/>
              <a:gd name="connsiteY829" fmla="*/ 13834018 h 15592401"/>
              <a:gd name="connsiteX830" fmla="*/ 1500628 w 11566841"/>
              <a:gd name="connsiteY830" fmla="*/ 13995141 h 15592401"/>
              <a:gd name="connsiteX831" fmla="*/ 1516618 w 11566841"/>
              <a:gd name="connsiteY831" fmla="*/ 14098159 h 15592401"/>
              <a:gd name="connsiteX832" fmla="*/ 1540980 w 11566841"/>
              <a:gd name="connsiteY832" fmla="*/ 14369799 h 15592401"/>
              <a:gd name="connsiteX833" fmla="*/ 1566122 w 11566841"/>
              <a:gd name="connsiteY833" fmla="*/ 14493530 h 15592401"/>
              <a:gd name="connsiteX834" fmla="*/ 1835514 w 11566841"/>
              <a:gd name="connsiteY834" fmla="*/ 15592401 h 15592401"/>
              <a:gd name="connsiteX835" fmla="*/ 1401635 w 11566841"/>
              <a:gd name="connsiteY835" fmla="*/ 14542552 h 15592401"/>
              <a:gd name="connsiteX836" fmla="*/ 1402162 w 11566841"/>
              <a:gd name="connsiteY836" fmla="*/ 14526808 h 15592401"/>
              <a:gd name="connsiteX837" fmla="*/ 1394717 w 11566841"/>
              <a:gd name="connsiteY837" fmla="*/ 14517083 h 15592401"/>
              <a:gd name="connsiteX838" fmla="*/ 1363330 w 11566841"/>
              <a:gd name="connsiteY838" fmla="*/ 14448711 h 15592401"/>
              <a:gd name="connsiteX839" fmla="*/ 1315646 w 11566841"/>
              <a:gd name="connsiteY839" fmla="*/ 14294431 h 15592401"/>
              <a:gd name="connsiteX840" fmla="*/ 1295349 w 11566841"/>
              <a:gd name="connsiteY840" fmla="*/ 14297481 h 15592401"/>
              <a:gd name="connsiteX841" fmla="*/ 1299514 w 11566841"/>
              <a:gd name="connsiteY841" fmla="*/ 14343442 h 15592401"/>
              <a:gd name="connsiteX842" fmla="*/ 1349469 w 11566841"/>
              <a:gd name="connsiteY842" fmla="*/ 14569666 h 15592401"/>
              <a:gd name="connsiteX843" fmla="*/ 1502146 w 11566841"/>
              <a:gd name="connsiteY843" fmla="*/ 15162494 h 15592401"/>
              <a:gd name="connsiteX844" fmla="*/ 1212859 w 11566841"/>
              <a:gd name="connsiteY844" fmla="*/ 14473334 h 15592401"/>
              <a:gd name="connsiteX845" fmla="*/ 1151896 w 11566841"/>
              <a:gd name="connsiteY845" fmla="*/ 14118841 h 15592401"/>
              <a:gd name="connsiteX846" fmla="*/ 1121638 w 11566841"/>
              <a:gd name="connsiteY846" fmla="*/ 13962146 h 15592401"/>
              <a:gd name="connsiteX847" fmla="*/ 1118208 w 11566841"/>
              <a:gd name="connsiteY847" fmla="*/ 13901817 h 15592401"/>
              <a:gd name="connsiteX848" fmla="*/ 1075486 w 11566841"/>
              <a:gd name="connsiteY848" fmla="*/ 13683941 h 15592401"/>
              <a:gd name="connsiteX849" fmla="*/ 1054415 w 11566841"/>
              <a:gd name="connsiteY849" fmla="*/ 13624661 h 15592401"/>
              <a:gd name="connsiteX850" fmla="*/ 1012758 w 11566841"/>
              <a:gd name="connsiteY850" fmla="*/ 13413651 h 15592401"/>
              <a:gd name="connsiteX851" fmla="*/ 988837 w 11566841"/>
              <a:gd name="connsiteY851" fmla="*/ 13393352 h 15592401"/>
              <a:gd name="connsiteX852" fmla="*/ 938956 w 11566841"/>
              <a:gd name="connsiteY852" fmla="*/ 13530768 h 15592401"/>
              <a:gd name="connsiteX853" fmla="*/ 939596 w 11566841"/>
              <a:gd name="connsiteY853" fmla="*/ 13534889 h 15592401"/>
              <a:gd name="connsiteX854" fmla="*/ 952638 w 11566841"/>
              <a:gd name="connsiteY854" fmla="*/ 13695378 h 15592401"/>
              <a:gd name="connsiteX855" fmla="*/ 974370 w 11566841"/>
              <a:gd name="connsiteY855" fmla="*/ 13797133 h 15592401"/>
              <a:gd name="connsiteX856" fmla="*/ 1000050 w 11566841"/>
              <a:gd name="connsiteY856" fmla="*/ 13943473 h 15592401"/>
              <a:gd name="connsiteX857" fmla="*/ 1028623 w 11566841"/>
              <a:gd name="connsiteY857" fmla="*/ 14127532 h 15592401"/>
              <a:gd name="connsiteX858" fmla="*/ 1038217 w 11566841"/>
              <a:gd name="connsiteY858" fmla="*/ 14189342 h 15592401"/>
              <a:gd name="connsiteX859" fmla="*/ 1060392 w 11566841"/>
              <a:gd name="connsiteY859" fmla="*/ 14332194 h 15592401"/>
              <a:gd name="connsiteX860" fmla="*/ 1044031 w 11566841"/>
              <a:gd name="connsiteY860" fmla="*/ 14341481 h 15592401"/>
              <a:gd name="connsiteX861" fmla="*/ 1029357 w 11566841"/>
              <a:gd name="connsiteY861" fmla="*/ 14323407 h 15592401"/>
              <a:gd name="connsiteX862" fmla="*/ 1016776 w 11566841"/>
              <a:gd name="connsiteY862" fmla="*/ 14242365 h 15592401"/>
              <a:gd name="connsiteX863" fmla="*/ 956435 w 11566841"/>
              <a:gd name="connsiteY863" fmla="*/ 14063885 h 15592401"/>
              <a:gd name="connsiteX864" fmla="*/ 933362 w 11566841"/>
              <a:gd name="connsiteY864" fmla="*/ 14049080 h 15592401"/>
              <a:gd name="connsiteX865" fmla="*/ 913495 w 11566841"/>
              <a:gd name="connsiteY865" fmla="*/ 14054876 h 15592401"/>
              <a:gd name="connsiteX866" fmla="*/ 916380 w 11566841"/>
              <a:gd name="connsiteY866" fmla="*/ 14092596 h 15592401"/>
              <a:gd name="connsiteX867" fmla="*/ 933519 w 11566841"/>
              <a:gd name="connsiteY867" fmla="*/ 14145643 h 15592401"/>
              <a:gd name="connsiteX868" fmla="*/ 953988 w 11566841"/>
              <a:gd name="connsiteY868" fmla="*/ 14277506 h 15592401"/>
              <a:gd name="connsiteX869" fmla="*/ 993955 w 11566841"/>
              <a:gd name="connsiteY869" fmla="*/ 14515875 h 15592401"/>
              <a:gd name="connsiteX870" fmla="*/ 1051919 w 11566841"/>
              <a:gd name="connsiteY870" fmla="*/ 14602547 h 15592401"/>
              <a:gd name="connsiteX871" fmla="*/ 1061921 w 11566841"/>
              <a:gd name="connsiteY871" fmla="*/ 14628751 h 15592401"/>
              <a:gd name="connsiteX872" fmla="*/ 1049202 w 11566841"/>
              <a:gd name="connsiteY872" fmla="*/ 14699742 h 15592401"/>
              <a:gd name="connsiteX873" fmla="*/ 1165662 w 11566841"/>
              <a:gd name="connsiteY873" fmla="*/ 15447335 h 15592401"/>
              <a:gd name="connsiteX874" fmla="*/ 967338 w 11566841"/>
              <a:gd name="connsiteY874" fmla="*/ 14631122 h 15592401"/>
              <a:gd name="connsiteX875" fmla="*/ 937833 w 11566841"/>
              <a:gd name="connsiteY875" fmla="*/ 14498408 h 15592401"/>
              <a:gd name="connsiteX876" fmla="*/ 893949 w 11566841"/>
              <a:gd name="connsiteY876" fmla="*/ 14292151 h 15592401"/>
              <a:gd name="connsiteX877" fmla="*/ 876269 w 11566841"/>
              <a:gd name="connsiteY877" fmla="*/ 14216495 h 15592401"/>
              <a:gd name="connsiteX878" fmla="*/ 829319 w 11566841"/>
              <a:gd name="connsiteY878" fmla="*/ 14047849 h 15592401"/>
              <a:gd name="connsiteX879" fmla="*/ 799586 w 11566841"/>
              <a:gd name="connsiteY879" fmla="*/ 13875412 h 15592401"/>
              <a:gd name="connsiteX880" fmla="*/ 726393 w 11566841"/>
              <a:gd name="connsiteY880" fmla="*/ 13499466 h 15592401"/>
              <a:gd name="connsiteX881" fmla="*/ 688226 w 11566841"/>
              <a:gd name="connsiteY881" fmla="*/ 13253595 h 15592401"/>
              <a:gd name="connsiteX882" fmla="*/ 601465 w 11566841"/>
              <a:gd name="connsiteY882" fmla="*/ 12732901 h 15592401"/>
              <a:gd name="connsiteX883" fmla="*/ 593205 w 11566841"/>
              <a:gd name="connsiteY883" fmla="*/ 12584143 h 15592401"/>
              <a:gd name="connsiteX884" fmla="*/ 576228 w 11566841"/>
              <a:gd name="connsiteY884" fmla="*/ 12417419 h 15592401"/>
              <a:gd name="connsiteX885" fmla="*/ 533949 w 11566841"/>
              <a:gd name="connsiteY885" fmla="*/ 12240641 h 15592401"/>
              <a:gd name="connsiteX886" fmla="*/ 528312 w 11566841"/>
              <a:gd name="connsiteY886" fmla="*/ 12223415 h 15592401"/>
              <a:gd name="connsiteX887" fmla="*/ 509466 w 11566841"/>
              <a:gd name="connsiteY887" fmla="*/ 12159382 h 15592401"/>
              <a:gd name="connsiteX888" fmla="*/ 502003 w 11566841"/>
              <a:gd name="connsiteY888" fmla="*/ 12111305 h 15592401"/>
              <a:gd name="connsiteX889" fmla="*/ 478686 w 11566841"/>
              <a:gd name="connsiteY889" fmla="*/ 12018427 h 15592401"/>
              <a:gd name="connsiteX890" fmla="*/ 475041 w 11566841"/>
              <a:gd name="connsiteY890" fmla="*/ 11956724 h 15592401"/>
              <a:gd name="connsiteX891" fmla="*/ 436816 w 11566841"/>
              <a:gd name="connsiteY891" fmla="*/ 11806044 h 15592401"/>
              <a:gd name="connsiteX892" fmla="*/ 410122 w 11566841"/>
              <a:gd name="connsiteY892" fmla="*/ 11767885 h 15592401"/>
              <a:gd name="connsiteX893" fmla="*/ 365379 w 11566841"/>
              <a:gd name="connsiteY893" fmla="*/ 11766378 h 15592401"/>
              <a:gd name="connsiteX894" fmla="*/ 344985 w 11566841"/>
              <a:gd name="connsiteY894" fmla="*/ 11787918 h 15592401"/>
              <a:gd name="connsiteX895" fmla="*/ 341844 w 11566841"/>
              <a:gd name="connsiteY895" fmla="*/ 11882366 h 15592401"/>
              <a:gd name="connsiteX896" fmla="*/ 365529 w 11566841"/>
              <a:gd name="connsiteY896" fmla="*/ 12073183 h 15592401"/>
              <a:gd name="connsiteX897" fmla="*/ 369466 w 11566841"/>
              <a:gd name="connsiteY897" fmla="*/ 12079419 h 15592401"/>
              <a:gd name="connsiteX898" fmla="*/ 387569 w 11566841"/>
              <a:gd name="connsiteY898" fmla="*/ 12157825 h 15592401"/>
              <a:gd name="connsiteX899" fmla="*/ 387474 w 11566841"/>
              <a:gd name="connsiteY899" fmla="*/ 12176310 h 15592401"/>
              <a:gd name="connsiteX900" fmla="*/ 385609 w 11566841"/>
              <a:gd name="connsiteY900" fmla="*/ 12279000 h 15592401"/>
              <a:gd name="connsiteX901" fmla="*/ 407436 w 11566841"/>
              <a:gd name="connsiteY901" fmla="*/ 12362267 h 15592401"/>
              <a:gd name="connsiteX902" fmla="*/ 415307 w 11566841"/>
              <a:gd name="connsiteY902" fmla="*/ 12374737 h 15592401"/>
              <a:gd name="connsiteX903" fmla="*/ 418989 w 11566841"/>
              <a:gd name="connsiteY903" fmla="*/ 12513140 h 15592401"/>
              <a:gd name="connsiteX904" fmla="*/ 443239 w 11566841"/>
              <a:gd name="connsiteY904" fmla="*/ 12554677 h 15592401"/>
              <a:gd name="connsiteX905" fmla="*/ 488543 w 11566841"/>
              <a:gd name="connsiteY905" fmla="*/ 12617142 h 15592401"/>
              <a:gd name="connsiteX906" fmla="*/ 499417 w 11566841"/>
              <a:gd name="connsiteY906" fmla="*/ 12687197 h 15592401"/>
              <a:gd name="connsiteX907" fmla="*/ 498641 w 11566841"/>
              <a:gd name="connsiteY907" fmla="*/ 12835104 h 15592401"/>
              <a:gd name="connsiteX908" fmla="*/ 505364 w 11566841"/>
              <a:gd name="connsiteY908" fmla="*/ 12897547 h 15592401"/>
              <a:gd name="connsiteX909" fmla="*/ 517439 w 11566841"/>
              <a:gd name="connsiteY909" fmla="*/ 13032680 h 15592401"/>
              <a:gd name="connsiteX910" fmla="*/ 514839 w 11566841"/>
              <a:gd name="connsiteY910" fmla="*/ 13149737 h 15592401"/>
              <a:gd name="connsiteX911" fmla="*/ 531355 w 11566841"/>
              <a:gd name="connsiteY911" fmla="*/ 13237014 h 15592401"/>
              <a:gd name="connsiteX912" fmla="*/ 538625 w 11566841"/>
              <a:gd name="connsiteY912" fmla="*/ 13322064 h 15592401"/>
              <a:gd name="connsiteX913" fmla="*/ 570047 w 11566841"/>
              <a:gd name="connsiteY913" fmla="*/ 13467141 h 15592401"/>
              <a:gd name="connsiteX914" fmla="*/ 550835 w 11566841"/>
              <a:gd name="connsiteY914" fmla="*/ 13515410 h 15592401"/>
              <a:gd name="connsiteX915" fmla="*/ 557347 w 11566841"/>
              <a:gd name="connsiteY915" fmla="*/ 13576478 h 15592401"/>
              <a:gd name="connsiteX916" fmla="*/ 576247 w 11566841"/>
              <a:gd name="connsiteY916" fmla="*/ 13545325 h 15592401"/>
              <a:gd name="connsiteX917" fmla="*/ 590806 w 11566841"/>
              <a:gd name="connsiteY917" fmla="*/ 13543540 h 15592401"/>
              <a:gd name="connsiteX918" fmla="*/ 614050 w 11566841"/>
              <a:gd name="connsiteY918" fmla="*/ 13693259 h 15592401"/>
              <a:gd name="connsiteX919" fmla="*/ 555621 w 11566841"/>
              <a:gd name="connsiteY919" fmla="*/ 13737383 h 15592401"/>
              <a:gd name="connsiteX920" fmla="*/ 627676 w 11566841"/>
              <a:gd name="connsiteY920" fmla="*/ 13742816 h 15592401"/>
              <a:gd name="connsiteX921" fmla="*/ 663033 w 11566841"/>
              <a:gd name="connsiteY921" fmla="*/ 13894128 h 15592401"/>
              <a:gd name="connsiteX922" fmla="*/ 679027 w 11566841"/>
              <a:gd name="connsiteY922" fmla="*/ 13997146 h 15592401"/>
              <a:gd name="connsiteX923" fmla="*/ 768777 w 11566841"/>
              <a:gd name="connsiteY923" fmla="*/ 14326830 h 15592401"/>
              <a:gd name="connsiteX924" fmla="*/ 802426 w 11566841"/>
              <a:gd name="connsiteY924" fmla="*/ 14467152 h 15592401"/>
              <a:gd name="connsiteX925" fmla="*/ 877794 w 11566841"/>
              <a:gd name="connsiteY925" fmla="*/ 14723296 h 15592401"/>
              <a:gd name="connsiteX926" fmla="*/ 1004727 w 11566841"/>
              <a:gd name="connsiteY926" fmla="*/ 15104922 h 15592401"/>
              <a:gd name="connsiteX927" fmla="*/ 838876 w 11566841"/>
              <a:gd name="connsiteY927" fmla="*/ 15332758 h 15592401"/>
              <a:gd name="connsiteX928" fmla="*/ 744013 w 11566841"/>
              <a:gd name="connsiteY928" fmla="*/ 14759870 h 15592401"/>
              <a:gd name="connsiteX929" fmla="*/ 701834 w 11566841"/>
              <a:gd name="connsiteY929" fmla="*/ 14564602 h 15592401"/>
              <a:gd name="connsiteX930" fmla="*/ 689874 w 11566841"/>
              <a:gd name="connsiteY930" fmla="*/ 14449332 h 15592401"/>
              <a:gd name="connsiteX931" fmla="*/ 669965 w 11566841"/>
              <a:gd name="connsiteY931" fmla="*/ 14378429 h 15592401"/>
              <a:gd name="connsiteX932" fmla="*/ 663240 w 11566841"/>
              <a:gd name="connsiteY932" fmla="*/ 14315985 h 15592401"/>
              <a:gd name="connsiteX933" fmla="*/ 640558 w 11566841"/>
              <a:gd name="connsiteY933" fmla="*/ 14227226 h 15592401"/>
              <a:gd name="connsiteX934" fmla="*/ 647869 w 11566841"/>
              <a:gd name="connsiteY934" fmla="*/ 14178737 h 15592401"/>
              <a:gd name="connsiteX935" fmla="*/ 586318 w 11566841"/>
              <a:gd name="connsiteY935" fmla="*/ 14145419 h 15592401"/>
              <a:gd name="connsiteX936" fmla="*/ 585936 w 11566841"/>
              <a:gd name="connsiteY936" fmla="*/ 14009133 h 15592401"/>
              <a:gd name="connsiteX937" fmla="*/ 557419 w 11566841"/>
              <a:gd name="connsiteY937" fmla="*/ 13940123 h 15592401"/>
              <a:gd name="connsiteX938" fmla="*/ 583532 w 11566841"/>
              <a:gd name="connsiteY938" fmla="*/ 13878971 h 15592401"/>
              <a:gd name="connsiteX939" fmla="*/ 551450 w 11566841"/>
              <a:gd name="connsiteY939" fmla="*/ 13901664 h 15592401"/>
              <a:gd name="connsiteX940" fmla="*/ 583514 w 11566841"/>
              <a:gd name="connsiteY940" fmla="*/ 13840617 h 15592401"/>
              <a:gd name="connsiteX941" fmla="*/ 543970 w 11566841"/>
              <a:gd name="connsiteY941" fmla="*/ 13815236 h 15592401"/>
              <a:gd name="connsiteX942" fmla="*/ 513221 w 11566841"/>
              <a:gd name="connsiteY942" fmla="*/ 13750985 h 15592401"/>
              <a:gd name="connsiteX943" fmla="*/ 509792 w 11566841"/>
              <a:gd name="connsiteY943" fmla="*/ 13690655 h 15592401"/>
              <a:gd name="connsiteX944" fmla="*/ 504791 w 11566841"/>
              <a:gd name="connsiteY944" fmla="*/ 13677554 h 15592401"/>
              <a:gd name="connsiteX945" fmla="*/ 495721 w 11566841"/>
              <a:gd name="connsiteY945" fmla="*/ 13600000 h 15592401"/>
              <a:gd name="connsiteX946" fmla="*/ 449137 w 11566841"/>
              <a:gd name="connsiteY946" fmla="*/ 13529289 h 15592401"/>
              <a:gd name="connsiteX947" fmla="*/ 437605 w 11566841"/>
              <a:gd name="connsiteY947" fmla="*/ 13416766 h 15592401"/>
              <a:gd name="connsiteX948" fmla="*/ 428340 w 11566841"/>
              <a:gd name="connsiteY948" fmla="*/ 13376191 h 15592401"/>
              <a:gd name="connsiteX949" fmla="*/ 397381 w 11566841"/>
              <a:gd name="connsiteY949" fmla="*/ 13310564 h 15592401"/>
              <a:gd name="connsiteX950" fmla="*/ 436601 w 11566841"/>
              <a:gd name="connsiteY950" fmla="*/ 13314710 h 15592401"/>
              <a:gd name="connsiteX951" fmla="*/ 444352 w 11566841"/>
              <a:gd name="connsiteY951" fmla="*/ 13307319 h 15592401"/>
              <a:gd name="connsiteX952" fmla="*/ 410953 w 11566841"/>
              <a:gd name="connsiteY952" fmla="*/ 13245070 h 15592401"/>
              <a:gd name="connsiteX953" fmla="*/ 366599 w 11566841"/>
              <a:gd name="connsiteY953" fmla="*/ 13169609 h 15592401"/>
              <a:gd name="connsiteX954" fmla="*/ 333469 w 11566841"/>
              <a:gd name="connsiteY954" fmla="*/ 13013543 h 15592401"/>
              <a:gd name="connsiteX955" fmla="*/ 316608 w 11566841"/>
              <a:gd name="connsiteY955" fmla="*/ 12866680 h 15592401"/>
              <a:gd name="connsiteX956" fmla="*/ 302534 w 11566841"/>
              <a:gd name="connsiteY956" fmla="*/ 12776025 h 15592401"/>
              <a:gd name="connsiteX957" fmla="*/ 298853 w 11566841"/>
              <a:gd name="connsiteY957" fmla="*/ 12637623 h 15592401"/>
              <a:gd name="connsiteX958" fmla="*/ 304247 w 11566841"/>
              <a:gd name="connsiteY958" fmla="*/ 12576772 h 15592401"/>
              <a:gd name="connsiteX959" fmla="*/ 278152 w 11566841"/>
              <a:gd name="connsiteY959" fmla="*/ 12466036 h 15592401"/>
              <a:gd name="connsiteX960" fmla="*/ 264428 w 11566841"/>
              <a:gd name="connsiteY960" fmla="*/ 12434965 h 15592401"/>
              <a:gd name="connsiteX961" fmla="*/ 242795 w 11566841"/>
              <a:gd name="connsiteY961" fmla="*/ 12314725 h 15592401"/>
              <a:gd name="connsiteX962" fmla="*/ 212032 w 11566841"/>
              <a:gd name="connsiteY962" fmla="*/ 12212119 h 15592401"/>
              <a:gd name="connsiteX963" fmla="*/ 198501 w 11566841"/>
              <a:gd name="connsiteY963" fmla="*/ 12144072 h 15592401"/>
              <a:gd name="connsiteX964" fmla="*/ 171113 w 11566841"/>
              <a:gd name="connsiteY964" fmla="*/ 11986743 h 15592401"/>
              <a:gd name="connsiteX965" fmla="*/ 152155 w 11566841"/>
              <a:gd name="connsiteY965" fmla="*/ 11902845 h 15592401"/>
              <a:gd name="connsiteX966" fmla="*/ 156382 w 11566841"/>
              <a:gd name="connsiteY966" fmla="*/ 11853615 h 15592401"/>
              <a:gd name="connsiteX967" fmla="*/ 125059 w 11566841"/>
              <a:gd name="connsiteY967" fmla="*/ 11690052 h 15592401"/>
              <a:gd name="connsiteX968" fmla="*/ 128722 w 11566841"/>
              <a:gd name="connsiteY968" fmla="*/ 11579862 h 15592401"/>
              <a:gd name="connsiteX969" fmla="*/ 125948 w 11566841"/>
              <a:gd name="connsiteY969" fmla="*/ 11562007 h 15592401"/>
              <a:gd name="connsiteX970" fmla="*/ 105522 w 11566841"/>
              <a:gd name="connsiteY970" fmla="*/ 11296602 h 15592401"/>
              <a:gd name="connsiteX971" fmla="*/ 87961 w 11566841"/>
              <a:gd name="connsiteY971" fmla="*/ 11240808 h 15592401"/>
              <a:gd name="connsiteX972" fmla="*/ 74972 w 11566841"/>
              <a:gd name="connsiteY972" fmla="*/ 11195369 h 15592401"/>
              <a:gd name="connsiteX973" fmla="*/ 83388 w 11566841"/>
              <a:gd name="connsiteY973" fmla="*/ 11020212 h 15592401"/>
              <a:gd name="connsiteX974" fmla="*/ 31184 w 11566841"/>
              <a:gd name="connsiteY974" fmla="*/ 10970625 h 15592401"/>
              <a:gd name="connsiteX975" fmla="*/ 16724 w 11566841"/>
              <a:gd name="connsiteY975" fmla="*/ 10953926 h 15592401"/>
              <a:gd name="connsiteX976" fmla="*/ 10038 w 11566841"/>
              <a:gd name="connsiteY976" fmla="*/ 10757944 h 15592401"/>
              <a:gd name="connsiteX977" fmla="*/ 28821 w 11566841"/>
              <a:gd name="connsiteY977" fmla="*/ 10706925 h 15592401"/>
              <a:gd name="connsiteX978" fmla="*/ 34232 w 11566841"/>
              <a:gd name="connsiteY978" fmla="*/ 10684427 h 15592401"/>
              <a:gd name="connsiteX979" fmla="*/ 9166 w 11566841"/>
              <a:gd name="connsiteY979" fmla="*/ 10503854 h 15592401"/>
              <a:gd name="connsiteX980" fmla="*/ 0 w 11566841"/>
              <a:gd name="connsiteY980" fmla="*/ 10444792 h 15592401"/>
              <a:gd name="connsiteX981" fmla="*/ 151983 w 11566841"/>
              <a:gd name="connsiteY981" fmla="*/ 10468135 h 15592401"/>
              <a:gd name="connsiteX982" fmla="*/ 200120 w 11566841"/>
              <a:gd name="connsiteY982" fmla="*/ 10453266 h 15592401"/>
              <a:gd name="connsiteX983" fmla="*/ 365342 w 11566841"/>
              <a:gd name="connsiteY983" fmla="*/ 10389878 h 15592401"/>
              <a:gd name="connsiteX984" fmla="*/ 445037 w 11566841"/>
              <a:gd name="connsiteY984" fmla="*/ 10368060 h 15592401"/>
              <a:gd name="connsiteX985" fmla="*/ 662740 w 11566841"/>
              <a:gd name="connsiteY985" fmla="*/ 10260439 h 15592401"/>
              <a:gd name="connsiteX986" fmla="*/ 681661 w 11566841"/>
              <a:gd name="connsiteY986" fmla="*/ 10267636 h 15592401"/>
              <a:gd name="connsiteX987" fmla="*/ 698333 w 11566841"/>
              <a:gd name="connsiteY987" fmla="*/ 10241234 h 15592401"/>
              <a:gd name="connsiteX988" fmla="*/ 698119 w 11566841"/>
              <a:gd name="connsiteY988" fmla="*/ 10239859 h 15592401"/>
              <a:gd name="connsiteX989" fmla="*/ 760484 w 11566841"/>
              <a:gd name="connsiteY989" fmla="*/ 10201973 h 15592401"/>
              <a:gd name="connsiteX990" fmla="*/ 811389 w 11566841"/>
              <a:gd name="connsiteY990" fmla="*/ 10204965 h 15592401"/>
              <a:gd name="connsiteX991" fmla="*/ 888340 w 11566841"/>
              <a:gd name="connsiteY991" fmla="*/ 10180278 h 15592401"/>
              <a:gd name="connsiteX992" fmla="*/ 888619 w 11566841"/>
              <a:gd name="connsiteY992" fmla="*/ 10182074 h 15592401"/>
              <a:gd name="connsiteX993" fmla="*/ 915037 w 11566841"/>
              <a:gd name="connsiteY993" fmla="*/ 10203241 h 15592401"/>
              <a:gd name="connsiteX994" fmla="*/ 947896 w 11566841"/>
              <a:gd name="connsiteY994" fmla="*/ 10228677 h 15592401"/>
              <a:gd name="connsiteX995" fmla="*/ 955061 w 11566841"/>
              <a:gd name="connsiteY995" fmla="*/ 10246138 h 15592401"/>
              <a:gd name="connsiteX996" fmla="*/ 948078 w 11566841"/>
              <a:gd name="connsiteY996" fmla="*/ 10244460 h 15592401"/>
              <a:gd name="connsiteX997" fmla="*/ 934372 w 11566841"/>
              <a:gd name="connsiteY997" fmla="*/ 10251740 h 15592401"/>
              <a:gd name="connsiteX998" fmla="*/ 943835 w 11566841"/>
              <a:gd name="connsiteY998" fmla="*/ 10255338 h 15592401"/>
              <a:gd name="connsiteX999" fmla="*/ 955711 w 11566841"/>
              <a:gd name="connsiteY999" fmla="*/ 10247720 h 15592401"/>
              <a:gd name="connsiteX1000" fmla="*/ 963397 w 11566841"/>
              <a:gd name="connsiteY1000" fmla="*/ 10266457 h 15592401"/>
              <a:gd name="connsiteX1001" fmla="*/ 969934 w 11566841"/>
              <a:gd name="connsiteY1001" fmla="*/ 10292009 h 15592401"/>
              <a:gd name="connsiteX1002" fmla="*/ 1053976 w 11566841"/>
              <a:gd name="connsiteY1002" fmla="*/ 10601640 h 15592401"/>
              <a:gd name="connsiteX1003" fmla="*/ 1061411 w 11566841"/>
              <a:gd name="connsiteY1003" fmla="*/ 10620711 h 15592401"/>
              <a:gd name="connsiteX1004" fmla="*/ 1083403 w 11566841"/>
              <a:gd name="connsiteY1004" fmla="*/ 10646699 h 15592401"/>
              <a:gd name="connsiteX1005" fmla="*/ 1123864 w 11566841"/>
              <a:gd name="connsiteY1005" fmla="*/ 10652430 h 15592401"/>
              <a:gd name="connsiteX1006" fmla="*/ 1181425 w 11566841"/>
              <a:gd name="connsiteY1006" fmla="*/ 10706385 h 15592401"/>
              <a:gd name="connsiteX1007" fmla="*/ 1232691 w 11566841"/>
              <a:gd name="connsiteY1007" fmla="*/ 10694160 h 15592401"/>
              <a:gd name="connsiteX1008" fmla="*/ 1243958 w 11566841"/>
              <a:gd name="connsiteY1008" fmla="*/ 10690888 h 15592401"/>
              <a:gd name="connsiteX1009" fmla="*/ 1241928 w 11566841"/>
              <a:gd name="connsiteY1009" fmla="*/ 10686664 h 15592401"/>
              <a:gd name="connsiteX1010" fmla="*/ 1228451 w 11566841"/>
              <a:gd name="connsiteY1010" fmla="*/ 10646930 h 15592401"/>
              <a:gd name="connsiteX1011" fmla="*/ 1226131 w 11566841"/>
              <a:gd name="connsiteY1011" fmla="*/ 10634014 h 15592401"/>
              <a:gd name="connsiteX1012" fmla="*/ 1190194 w 11566841"/>
              <a:gd name="connsiteY1012" fmla="*/ 10604009 h 15592401"/>
              <a:gd name="connsiteX1013" fmla="*/ 1127415 w 11566841"/>
              <a:gd name="connsiteY1013" fmla="*/ 10560445 h 15592401"/>
              <a:gd name="connsiteX1014" fmla="*/ 1143226 w 11566841"/>
              <a:gd name="connsiteY1014" fmla="*/ 10525032 h 15592401"/>
              <a:gd name="connsiteX1015" fmla="*/ 1137683 w 11566841"/>
              <a:gd name="connsiteY1015" fmla="*/ 10500446 h 15592401"/>
              <a:gd name="connsiteX1016" fmla="*/ 1173771 w 11566841"/>
              <a:gd name="connsiteY1016" fmla="*/ 10488991 h 15592401"/>
              <a:gd name="connsiteX1017" fmla="*/ 1188377 w 11566841"/>
              <a:gd name="connsiteY1017" fmla="*/ 10560342 h 15592401"/>
              <a:gd name="connsiteX1018" fmla="*/ 1203519 w 11566841"/>
              <a:gd name="connsiteY1018" fmla="*/ 10582464 h 15592401"/>
              <a:gd name="connsiteX1019" fmla="*/ 1218334 w 11566841"/>
              <a:gd name="connsiteY1019" fmla="*/ 10583527 h 15592401"/>
              <a:gd name="connsiteX1020" fmla="*/ 1210519 w 11566841"/>
              <a:gd name="connsiteY1020" fmla="*/ 10517437 h 15592401"/>
              <a:gd name="connsiteX1021" fmla="*/ 1181384 w 11566841"/>
              <a:gd name="connsiteY1021" fmla="*/ 10329762 h 15592401"/>
              <a:gd name="connsiteX1022" fmla="*/ 1202647 w 11566841"/>
              <a:gd name="connsiteY1022" fmla="*/ 10336115 h 15592401"/>
              <a:gd name="connsiteX1023" fmla="*/ 1215825 w 11566841"/>
              <a:gd name="connsiteY1023" fmla="*/ 10343008 h 15592401"/>
              <a:gd name="connsiteX1024" fmla="*/ 1232154 w 11566841"/>
              <a:gd name="connsiteY1024" fmla="*/ 10391923 h 15592401"/>
              <a:gd name="connsiteX1025" fmla="*/ 1247542 w 11566841"/>
              <a:gd name="connsiteY1025" fmla="*/ 10454196 h 15592401"/>
              <a:gd name="connsiteX1026" fmla="*/ 1234048 w 11566841"/>
              <a:gd name="connsiteY1026" fmla="*/ 10459533 h 15592401"/>
              <a:gd name="connsiteX1027" fmla="*/ 1224610 w 11566841"/>
              <a:gd name="connsiteY1027" fmla="*/ 10477592 h 15592401"/>
              <a:gd name="connsiteX1028" fmla="*/ 1244555 w 11566841"/>
              <a:gd name="connsiteY1028" fmla="*/ 10489003 h 15592401"/>
              <a:gd name="connsiteX1029" fmla="*/ 1255835 w 11566841"/>
              <a:gd name="connsiteY1029" fmla="*/ 10487747 h 15592401"/>
              <a:gd name="connsiteX1030" fmla="*/ 1259789 w 11566841"/>
              <a:gd name="connsiteY1030" fmla="*/ 10503741 h 15592401"/>
              <a:gd name="connsiteX1031" fmla="*/ 1274912 w 11566841"/>
              <a:gd name="connsiteY1031" fmla="*/ 10501830 h 15592401"/>
              <a:gd name="connsiteX1032" fmla="*/ 1278682 w 11566841"/>
              <a:gd name="connsiteY1032" fmla="*/ 10485197 h 15592401"/>
              <a:gd name="connsiteX1033" fmla="*/ 1282107 w 11566841"/>
              <a:gd name="connsiteY1033" fmla="*/ 10484814 h 15592401"/>
              <a:gd name="connsiteX1034" fmla="*/ 1331382 w 11566841"/>
              <a:gd name="connsiteY1034" fmla="*/ 10452783 h 15592401"/>
              <a:gd name="connsiteX1035" fmla="*/ 1333412 w 11566841"/>
              <a:gd name="connsiteY1035" fmla="*/ 10444796 h 15592401"/>
              <a:gd name="connsiteX1036" fmla="*/ 1328311 w 11566841"/>
              <a:gd name="connsiteY1036" fmla="*/ 10434701 h 15592401"/>
              <a:gd name="connsiteX1037" fmla="*/ 1281372 w 11566841"/>
              <a:gd name="connsiteY1037" fmla="*/ 10444116 h 15592401"/>
              <a:gd name="connsiteX1038" fmla="*/ 1272123 w 11566841"/>
              <a:gd name="connsiteY1038" fmla="*/ 10384538 h 15592401"/>
              <a:gd name="connsiteX1039" fmla="*/ 1270891 w 11566841"/>
              <a:gd name="connsiteY1039" fmla="*/ 10357995 h 15592401"/>
              <a:gd name="connsiteX1040" fmla="*/ 1277395 w 11566841"/>
              <a:gd name="connsiteY1040" fmla="*/ 10358893 h 15592401"/>
              <a:gd name="connsiteX1041" fmla="*/ 1358964 w 11566841"/>
              <a:gd name="connsiteY1041" fmla="*/ 10356813 h 15592401"/>
              <a:gd name="connsiteX1042" fmla="*/ 1360941 w 11566841"/>
              <a:gd name="connsiteY1042" fmla="*/ 10360711 h 15592401"/>
              <a:gd name="connsiteX1043" fmla="*/ 1374125 w 11566841"/>
              <a:gd name="connsiteY1043" fmla="*/ 10389768 h 15592401"/>
              <a:gd name="connsiteX1044" fmla="*/ 1375466 w 11566841"/>
              <a:gd name="connsiteY1044" fmla="*/ 10400564 h 15592401"/>
              <a:gd name="connsiteX1045" fmla="*/ 1387087 w 11566841"/>
              <a:gd name="connsiteY1045" fmla="*/ 10386018 h 15592401"/>
              <a:gd name="connsiteX1046" fmla="*/ 1389887 w 11566841"/>
              <a:gd name="connsiteY1046" fmla="*/ 10365657 h 15592401"/>
              <a:gd name="connsiteX1047" fmla="*/ 1486240 w 11566841"/>
              <a:gd name="connsiteY1047" fmla="*/ 10172949 h 15592401"/>
              <a:gd name="connsiteX1048" fmla="*/ 1736473 w 11566841"/>
              <a:gd name="connsiteY1048" fmla="*/ 10192122 h 15592401"/>
              <a:gd name="connsiteX1049" fmla="*/ 1797334 w 11566841"/>
              <a:gd name="connsiteY1049" fmla="*/ 10149827 h 15592401"/>
              <a:gd name="connsiteX1050" fmla="*/ 1781785 w 11566841"/>
              <a:gd name="connsiteY1050" fmla="*/ 10041288 h 15592401"/>
              <a:gd name="connsiteX1051" fmla="*/ 1946017 w 11566841"/>
              <a:gd name="connsiteY1051" fmla="*/ 10235351 h 15592401"/>
              <a:gd name="connsiteX1052" fmla="*/ 2009784 w 11566841"/>
              <a:gd name="connsiteY1052" fmla="*/ 10209266 h 15592401"/>
              <a:gd name="connsiteX1053" fmla="*/ 2003796 w 11566841"/>
              <a:gd name="connsiteY1053" fmla="*/ 10183751 h 15592401"/>
              <a:gd name="connsiteX1054" fmla="*/ 2071765 w 11566841"/>
              <a:gd name="connsiteY1054" fmla="*/ 10269728 h 15592401"/>
              <a:gd name="connsiteX1055" fmla="*/ 2170037 w 11566841"/>
              <a:gd name="connsiteY1055" fmla="*/ 10421919 h 15592401"/>
              <a:gd name="connsiteX1056" fmla="*/ 2192483 w 11566841"/>
              <a:gd name="connsiteY1056" fmla="*/ 10433457 h 15592401"/>
              <a:gd name="connsiteX1057" fmla="*/ 2195419 w 11566841"/>
              <a:gd name="connsiteY1057" fmla="*/ 10432658 h 15592401"/>
              <a:gd name="connsiteX1058" fmla="*/ 2217236 w 11566841"/>
              <a:gd name="connsiteY1058" fmla="*/ 10422091 h 15592401"/>
              <a:gd name="connsiteX1059" fmla="*/ 2227706 w 11566841"/>
              <a:gd name="connsiteY1059" fmla="*/ 10369833 h 15592401"/>
              <a:gd name="connsiteX1060" fmla="*/ 2138713 w 11566841"/>
              <a:gd name="connsiteY1060" fmla="*/ 10234626 h 15592401"/>
              <a:gd name="connsiteX1061" fmla="*/ 1964379 w 11566841"/>
              <a:gd name="connsiteY1061" fmla="*/ 9914408 h 15592401"/>
              <a:gd name="connsiteX1062" fmla="*/ 2124142 w 11566841"/>
              <a:gd name="connsiteY1062" fmla="*/ 10108552 h 15592401"/>
              <a:gd name="connsiteX1063" fmla="*/ 2259747 w 11566841"/>
              <a:gd name="connsiteY1063" fmla="*/ 10304180 h 15592401"/>
              <a:gd name="connsiteX1064" fmla="*/ 2257151 w 11566841"/>
              <a:gd name="connsiteY1064" fmla="*/ 10272767 h 15592401"/>
              <a:gd name="connsiteX1065" fmla="*/ 2242778 w 11566841"/>
              <a:gd name="connsiteY1065" fmla="*/ 10210302 h 15592401"/>
              <a:gd name="connsiteX1066" fmla="*/ 2237625 w 11566841"/>
              <a:gd name="connsiteY1066" fmla="*/ 10016540 h 15592401"/>
              <a:gd name="connsiteX1067" fmla="*/ 2245175 w 11566841"/>
              <a:gd name="connsiteY1067" fmla="*/ 9931349 h 15592401"/>
              <a:gd name="connsiteX1068" fmla="*/ 2208644 w 11566841"/>
              <a:gd name="connsiteY1068" fmla="*/ 9776317 h 15592401"/>
              <a:gd name="connsiteX1069" fmla="*/ 2189432 w 11566841"/>
              <a:gd name="connsiteY1069" fmla="*/ 9732819 h 15592401"/>
              <a:gd name="connsiteX1070" fmla="*/ 2159145 w 11566841"/>
              <a:gd name="connsiteY1070" fmla="*/ 9564481 h 15592401"/>
              <a:gd name="connsiteX1071" fmla="*/ 2116078 w 11566841"/>
              <a:gd name="connsiteY1071" fmla="*/ 9420830 h 15592401"/>
              <a:gd name="connsiteX1072" fmla="*/ 2097130 w 11566841"/>
              <a:gd name="connsiteY1072" fmla="*/ 9325568 h 15592401"/>
              <a:gd name="connsiteX1073" fmla="*/ 2058789 w 11566841"/>
              <a:gd name="connsiteY1073" fmla="*/ 9105306 h 15592401"/>
              <a:gd name="connsiteX1074" fmla="*/ 2032250 w 11566841"/>
              <a:gd name="connsiteY1074" fmla="*/ 8987852 h 15592401"/>
              <a:gd name="connsiteX1075" fmla="*/ 2038168 w 11566841"/>
              <a:gd name="connsiteY1075" fmla="*/ 8918928 h 15592401"/>
              <a:gd name="connsiteX1076" fmla="*/ 1994313 w 11566841"/>
              <a:gd name="connsiteY1076" fmla="*/ 8689939 h 15592401"/>
              <a:gd name="connsiteX1077" fmla="*/ 1983754 w 11566841"/>
              <a:gd name="connsiteY1077" fmla="*/ 8576759 h 15592401"/>
              <a:gd name="connsiteX1078" fmla="*/ 1998044 w 11566841"/>
              <a:gd name="connsiteY1078" fmla="*/ 8539334 h 15592401"/>
              <a:gd name="connsiteX1079" fmla="*/ 1967842 w 11566841"/>
              <a:gd name="connsiteY1079" fmla="*/ 8512028 h 15592401"/>
              <a:gd name="connsiteX1080" fmla="*/ 1904018 w 11566841"/>
              <a:gd name="connsiteY1080" fmla="*/ 8469995 h 15592401"/>
              <a:gd name="connsiteX1081" fmla="*/ 1983797 w 11566841"/>
              <a:gd name="connsiteY1081" fmla="*/ 8441238 h 15592401"/>
              <a:gd name="connsiteX1082" fmla="*/ 1983187 w 11566841"/>
              <a:gd name="connsiteY1082" fmla="*/ 8437637 h 15592401"/>
              <a:gd name="connsiteX1083" fmla="*/ 1848677 w 11566841"/>
              <a:gd name="connsiteY1083" fmla="*/ 7814775 h 15592401"/>
              <a:gd name="connsiteX1084" fmla="*/ 1875271 w 11566841"/>
              <a:gd name="connsiteY1084" fmla="*/ 7805687 h 15592401"/>
              <a:gd name="connsiteX1085" fmla="*/ 1932146 w 11566841"/>
              <a:gd name="connsiteY1085" fmla="*/ 7831838 h 15592401"/>
              <a:gd name="connsiteX1086" fmla="*/ 1935973 w 11566841"/>
              <a:gd name="connsiteY1086" fmla="*/ 7752163 h 15592401"/>
              <a:gd name="connsiteX1087" fmla="*/ 1904395 w 11566841"/>
              <a:gd name="connsiteY1087" fmla="*/ 7691715 h 15592401"/>
              <a:gd name="connsiteX1088" fmla="*/ 1870609 w 11566841"/>
              <a:gd name="connsiteY1088" fmla="*/ 7684410 h 15592401"/>
              <a:gd name="connsiteX1089" fmla="*/ 1874035 w 11566841"/>
              <a:gd name="connsiteY1089" fmla="*/ 7757336 h 15592401"/>
              <a:gd name="connsiteX1090" fmla="*/ 1790624 w 11566841"/>
              <a:gd name="connsiteY1090" fmla="*/ 7701762 h 15592401"/>
              <a:gd name="connsiteX1091" fmla="*/ 1703255 w 11566841"/>
              <a:gd name="connsiteY1091" fmla="*/ 7376751 h 15592401"/>
              <a:gd name="connsiteX1092" fmla="*/ 1633358 w 11566841"/>
              <a:gd name="connsiteY1092" fmla="*/ 7154982 h 15592401"/>
              <a:gd name="connsiteX1093" fmla="*/ 1654597 w 11566841"/>
              <a:gd name="connsiteY1093" fmla="*/ 7084588 h 15592401"/>
              <a:gd name="connsiteX1094" fmla="*/ 1765101 w 11566841"/>
              <a:gd name="connsiteY1094" fmla="*/ 7188654 h 15592401"/>
              <a:gd name="connsiteX1095" fmla="*/ 1769325 w 11566841"/>
              <a:gd name="connsiteY1095" fmla="*/ 7327542 h 15592401"/>
              <a:gd name="connsiteX1096" fmla="*/ 1830889 w 11566841"/>
              <a:gd name="connsiteY1096" fmla="*/ 7333731 h 15592401"/>
              <a:gd name="connsiteX1097" fmla="*/ 1846020 w 11566841"/>
              <a:gd name="connsiteY1097" fmla="*/ 7211267 h 15592401"/>
              <a:gd name="connsiteX1098" fmla="*/ 1854920 w 11566841"/>
              <a:gd name="connsiteY1098" fmla="*/ 7193911 h 15592401"/>
              <a:gd name="connsiteX1099" fmla="*/ 1851551 w 11566841"/>
              <a:gd name="connsiteY1099" fmla="*/ 7169626 h 15592401"/>
              <a:gd name="connsiteX1100" fmla="*/ 1836911 w 11566841"/>
              <a:gd name="connsiteY1100" fmla="*/ 7132396 h 15592401"/>
              <a:gd name="connsiteX1101" fmla="*/ 1787482 w 11566841"/>
              <a:gd name="connsiteY1101" fmla="*/ 6976940 h 15592401"/>
              <a:gd name="connsiteX1102" fmla="*/ 1811844 w 11566841"/>
              <a:gd name="connsiteY1102" fmla="*/ 6931811 h 15592401"/>
              <a:gd name="connsiteX1103" fmla="*/ 1809227 w 11566841"/>
              <a:gd name="connsiteY1103" fmla="*/ 6900391 h 15592401"/>
              <a:gd name="connsiteX1104" fmla="*/ 1851455 w 11566841"/>
              <a:gd name="connsiteY1104" fmla="*/ 6762683 h 15592401"/>
              <a:gd name="connsiteX1105" fmla="*/ 1683998 w 11566841"/>
              <a:gd name="connsiteY1105" fmla="*/ 6722965 h 15592401"/>
              <a:gd name="connsiteX1106" fmla="*/ 1888557 w 11566841"/>
              <a:gd name="connsiteY1106" fmla="*/ 6688067 h 15592401"/>
              <a:gd name="connsiteX1107" fmla="*/ 1791649 w 11566841"/>
              <a:gd name="connsiteY1107" fmla="*/ 6671216 h 15592401"/>
              <a:gd name="connsiteX1108" fmla="*/ 1707494 w 11566841"/>
              <a:gd name="connsiteY1108" fmla="*/ 6624874 h 15592401"/>
              <a:gd name="connsiteX1109" fmla="*/ 1628969 w 11566841"/>
              <a:gd name="connsiteY1109" fmla="*/ 6445546 h 15592401"/>
              <a:gd name="connsiteX1110" fmla="*/ 1719135 w 11566841"/>
              <a:gd name="connsiteY1110" fmla="*/ 6418027 h 15592401"/>
              <a:gd name="connsiteX1111" fmla="*/ 1776965 w 11566841"/>
              <a:gd name="connsiteY1111" fmla="*/ 6342908 h 15592401"/>
              <a:gd name="connsiteX1112" fmla="*/ 1732769 w 11566841"/>
              <a:gd name="connsiteY1112" fmla="*/ 6250294 h 15592401"/>
              <a:gd name="connsiteX1113" fmla="*/ 1779624 w 11566841"/>
              <a:gd name="connsiteY1113" fmla="*/ 6119384 h 15592401"/>
              <a:gd name="connsiteX1114" fmla="*/ 1763156 w 11566841"/>
              <a:gd name="connsiteY1114" fmla="*/ 6003830 h 15592401"/>
              <a:gd name="connsiteX1115" fmla="*/ 1710968 w 11566841"/>
              <a:gd name="connsiteY1115" fmla="*/ 5945961 h 15592401"/>
              <a:gd name="connsiteX1116" fmla="*/ 1775414 w 11566841"/>
              <a:gd name="connsiteY1116" fmla="*/ 5853024 h 15592401"/>
              <a:gd name="connsiteX1117" fmla="*/ 1801402 w 11566841"/>
              <a:gd name="connsiteY1117" fmla="*/ 5787891 h 15592401"/>
              <a:gd name="connsiteX1118" fmla="*/ 1792805 w 11566841"/>
              <a:gd name="connsiteY1118" fmla="*/ 5639128 h 15592401"/>
              <a:gd name="connsiteX1119" fmla="*/ 1790568 w 11566841"/>
              <a:gd name="connsiteY1119" fmla="*/ 5603091 h 15592401"/>
              <a:gd name="connsiteX1120" fmla="*/ 1853402 w 11566841"/>
              <a:gd name="connsiteY1120" fmla="*/ 5466418 h 15592401"/>
              <a:gd name="connsiteX1121" fmla="*/ 1887831 w 11566841"/>
              <a:gd name="connsiteY1121" fmla="*/ 5462122 h 15592401"/>
              <a:gd name="connsiteX1122" fmla="*/ 1892830 w 11566841"/>
              <a:gd name="connsiteY1122" fmla="*/ 5419942 h 15592401"/>
              <a:gd name="connsiteX1123" fmla="*/ 1799181 w 11566841"/>
              <a:gd name="connsiteY1123" fmla="*/ 5430532 h 15592401"/>
              <a:gd name="connsiteX1124" fmla="*/ 1768581 w 11566841"/>
              <a:gd name="connsiteY1124" fmla="*/ 5637333 h 15592401"/>
              <a:gd name="connsiteX1125" fmla="*/ 1760471 w 11566841"/>
              <a:gd name="connsiteY1125" fmla="*/ 5430553 h 15592401"/>
              <a:gd name="connsiteX1126" fmla="*/ 1764921 w 11566841"/>
              <a:gd name="connsiteY1126" fmla="*/ 5429232 h 15592401"/>
              <a:gd name="connsiteX1127" fmla="*/ 1748515 w 11566841"/>
              <a:gd name="connsiteY1127" fmla="*/ 5373923 h 15592401"/>
              <a:gd name="connsiteX1128" fmla="*/ 1721826 w 11566841"/>
              <a:gd name="connsiteY1128" fmla="*/ 5381841 h 15592401"/>
              <a:gd name="connsiteX1129" fmla="*/ 1754284 w 11566841"/>
              <a:gd name="connsiteY1129" fmla="*/ 5360749 h 15592401"/>
              <a:gd name="connsiteX1130" fmla="*/ 1783856 w 11566841"/>
              <a:gd name="connsiteY1130" fmla="*/ 5346248 h 15592401"/>
              <a:gd name="connsiteX1131" fmla="*/ 1784637 w 11566841"/>
              <a:gd name="connsiteY1131" fmla="*/ 5348878 h 15592401"/>
              <a:gd name="connsiteX1132" fmla="*/ 1873299 w 11566841"/>
              <a:gd name="connsiteY1132" fmla="*/ 5354100 h 15592401"/>
              <a:gd name="connsiteX1133" fmla="*/ 1889290 w 11566841"/>
              <a:gd name="connsiteY1133" fmla="*/ 5326432 h 15592401"/>
              <a:gd name="connsiteX1134" fmla="*/ 1916636 w 11566841"/>
              <a:gd name="connsiteY1134" fmla="*/ 5418612 h 15592401"/>
              <a:gd name="connsiteX1135" fmla="*/ 1936689 w 11566841"/>
              <a:gd name="connsiteY1135" fmla="*/ 5435228 h 15592401"/>
              <a:gd name="connsiteX1136" fmla="*/ 1967305 w 11566841"/>
              <a:gd name="connsiteY1136" fmla="*/ 5433203 h 15592401"/>
              <a:gd name="connsiteX1137" fmla="*/ 1987779 w 11566841"/>
              <a:gd name="connsiteY1137" fmla="*/ 5404040 h 15592401"/>
              <a:gd name="connsiteX1138" fmla="*/ 2001539 w 11566841"/>
              <a:gd name="connsiteY1138" fmla="*/ 5405240 h 15592401"/>
              <a:gd name="connsiteX1139" fmla="*/ 2005598 w 11566841"/>
              <a:gd name="connsiteY1139" fmla="*/ 5392220 h 15592401"/>
              <a:gd name="connsiteX1140" fmla="*/ 1986066 w 11566841"/>
              <a:gd name="connsiteY1140" fmla="*/ 5326377 h 15592401"/>
              <a:gd name="connsiteX1141" fmla="*/ 2037332 w 11566841"/>
              <a:gd name="connsiteY1141" fmla="*/ 5319763 h 15592401"/>
              <a:gd name="connsiteX1142" fmla="*/ 2124199 w 11566841"/>
              <a:gd name="connsiteY1142" fmla="*/ 5302594 h 15592401"/>
              <a:gd name="connsiteX1143" fmla="*/ 2126299 w 11566841"/>
              <a:gd name="connsiteY1143" fmla="*/ 5293372 h 15592401"/>
              <a:gd name="connsiteX1144" fmla="*/ 2141144 w 11566841"/>
              <a:gd name="connsiteY1144" fmla="*/ 5343414 h 15592401"/>
              <a:gd name="connsiteX1145" fmla="*/ 2180095 w 11566841"/>
              <a:gd name="connsiteY1145" fmla="*/ 5360516 h 15592401"/>
              <a:gd name="connsiteX1146" fmla="*/ 2210082 w 11566841"/>
              <a:gd name="connsiteY1146" fmla="*/ 5423439 h 15592401"/>
              <a:gd name="connsiteX1147" fmla="*/ 2270256 w 11566841"/>
              <a:gd name="connsiteY1147" fmla="*/ 5428688 h 15592401"/>
              <a:gd name="connsiteX1148" fmla="*/ 2322790 w 11566841"/>
              <a:gd name="connsiteY1148" fmla="*/ 5431257 h 15592401"/>
              <a:gd name="connsiteX1149" fmla="*/ 2310168 w 11566841"/>
              <a:gd name="connsiteY1149" fmla="*/ 5399297 h 15592401"/>
              <a:gd name="connsiteX1150" fmla="*/ 2234857 w 11566841"/>
              <a:gd name="connsiteY1150" fmla="*/ 5284091 h 15592401"/>
              <a:gd name="connsiteX1151" fmla="*/ 2270981 w 11566841"/>
              <a:gd name="connsiteY1151" fmla="*/ 5259049 h 15592401"/>
              <a:gd name="connsiteX1152" fmla="*/ 2278858 w 11566841"/>
              <a:gd name="connsiteY1152" fmla="*/ 5236653 h 15592401"/>
              <a:gd name="connsiteX1153" fmla="*/ 2322796 w 11566841"/>
              <a:gd name="connsiteY1153" fmla="*/ 5237947 h 15592401"/>
              <a:gd name="connsiteX1154" fmla="*/ 2298394 w 11566841"/>
              <a:gd name="connsiteY1154" fmla="*/ 5302498 h 15592401"/>
              <a:gd name="connsiteX1155" fmla="*/ 2387052 w 11566841"/>
              <a:gd name="connsiteY1155" fmla="*/ 5307717 h 15592401"/>
              <a:gd name="connsiteX1156" fmla="*/ 2389156 w 11566841"/>
              <a:gd name="connsiteY1156" fmla="*/ 5298496 h 15592401"/>
              <a:gd name="connsiteX1157" fmla="*/ 2409468 w 11566841"/>
              <a:gd name="connsiteY1157" fmla="*/ 5366975 h 15592401"/>
              <a:gd name="connsiteX1158" fmla="*/ 2500774 w 11566841"/>
              <a:gd name="connsiteY1158" fmla="*/ 5348482 h 15592401"/>
              <a:gd name="connsiteX1159" fmla="*/ 2514546 w 11566841"/>
              <a:gd name="connsiteY1159" fmla="*/ 5215450 h 15592401"/>
              <a:gd name="connsiteX1160" fmla="*/ 2536245 w 11566841"/>
              <a:gd name="connsiteY1160" fmla="*/ 5223338 h 15592401"/>
              <a:gd name="connsiteX1161" fmla="*/ 2616312 w 11566841"/>
              <a:gd name="connsiteY1161" fmla="*/ 5199586 h 15592401"/>
              <a:gd name="connsiteX1162" fmla="*/ 2823629 w 11566841"/>
              <a:gd name="connsiteY1162" fmla="*/ 5066446 h 15592401"/>
              <a:gd name="connsiteX1163" fmla="*/ 3073558 w 11566841"/>
              <a:gd name="connsiteY1163" fmla="*/ 5158508 h 15592401"/>
              <a:gd name="connsiteX1164" fmla="*/ 3160418 w 11566841"/>
              <a:gd name="connsiteY1164" fmla="*/ 5141334 h 15592401"/>
              <a:gd name="connsiteX1165" fmla="*/ 3204480 w 11566841"/>
              <a:gd name="connsiteY1165" fmla="*/ 5045163 h 15592401"/>
              <a:gd name="connsiteX1166" fmla="*/ 3267768 w 11566841"/>
              <a:gd name="connsiteY1166" fmla="*/ 5258497 h 15592401"/>
              <a:gd name="connsiteX1167" fmla="*/ 3348651 w 11566841"/>
              <a:gd name="connsiteY1167" fmla="*/ 5255861 h 15592401"/>
              <a:gd name="connsiteX1168" fmla="*/ 3356579 w 11566841"/>
              <a:gd name="connsiteY1168" fmla="*/ 5232545 h 15592401"/>
              <a:gd name="connsiteX1169" fmla="*/ 3379630 w 11566841"/>
              <a:gd name="connsiteY1169" fmla="*/ 5325606 h 15592401"/>
              <a:gd name="connsiteX1170" fmla="*/ 3394512 w 11566841"/>
              <a:gd name="connsiteY1170" fmla="*/ 5457393 h 15592401"/>
              <a:gd name="connsiteX1171" fmla="*/ 3448630 w 11566841"/>
              <a:gd name="connsiteY1171" fmla="*/ 5444151 h 15592401"/>
              <a:gd name="connsiteX1172" fmla="*/ 3372808 w 11566841"/>
              <a:gd name="connsiteY1172" fmla="*/ 4717918 h 15592401"/>
              <a:gd name="connsiteX1173" fmla="*/ 3394199 w 11566841"/>
              <a:gd name="connsiteY1173" fmla="*/ 4713232 h 15592401"/>
              <a:gd name="connsiteX1174" fmla="*/ 3447600 w 11566841"/>
              <a:gd name="connsiteY1174" fmla="*/ 4763328 h 15592401"/>
              <a:gd name="connsiteX1175" fmla="*/ 3505533 w 11566841"/>
              <a:gd name="connsiteY1175" fmla="*/ 4728828 h 15592401"/>
              <a:gd name="connsiteX1176" fmla="*/ 3546236 w 11566841"/>
              <a:gd name="connsiteY1176" fmla="*/ 4780381 h 15592401"/>
              <a:gd name="connsiteX1177" fmla="*/ 3567633 w 11566841"/>
              <a:gd name="connsiteY1177" fmla="*/ 4775697 h 15592401"/>
              <a:gd name="connsiteX1178" fmla="*/ 3553895 w 11566841"/>
              <a:gd name="connsiteY1178" fmla="*/ 4665361 h 15592401"/>
              <a:gd name="connsiteX1179" fmla="*/ 3578599 w 11566841"/>
              <a:gd name="connsiteY1179" fmla="*/ 4547268 h 15592401"/>
              <a:gd name="connsiteX1180" fmla="*/ 3539981 w 11566841"/>
              <a:gd name="connsiteY1180" fmla="*/ 4516073 h 15592401"/>
              <a:gd name="connsiteX1181" fmla="*/ 3562077 w 11566841"/>
              <a:gd name="connsiteY1181" fmla="*/ 4423333 h 15592401"/>
              <a:gd name="connsiteX1182" fmla="*/ 3489880 w 11566841"/>
              <a:gd name="connsiteY1182" fmla="*/ 4515152 h 15592401"/>
              <a:gd name="connsiteX1183" fmla="*/ 3505710 w 11566841"/>
              <a:gd name="connsiteY1183" fmla="*/ 4645848 h 15592401"/>
              <a:gd name="connsiteX1184" fmla="*/ 3443437 w 11566841"/>
              <a:gd name="connsiteY1184" fmla="*/ 4397443 h 15592401"/>
              <a:gd name="connsiteX1185" fmla="*/ 3446398 w 11566841"/>
              <a:gd name="connsiteY1185" fmla="*/ 4368707 h 15592401"/>
              <a:gd name="connsiteX1186" fmla="*/ 3431787 w 11566841"/>
              <a:gd name="connsiteY1186" fmla="*/ 4266825 h 15592401"/>
              <a:gd name="connsiteX1187" fmla="*/ 3363253 w 11566841"/>
              <a:gd name="connsiteY1187" fmla="*/ 4241856 h 15592401"/>
              <a:gd name="connsiteX1188" fmla="*/ 3395594 w 11566841"/>
              <a:gd name="connsiteY1188" fmla="*/ 4659063 h 15592401"/>
              <a:gd name="connsiteX1189" fmla="*/ 3332623 w 11566841"/>
              <a:gd name="connsiteY1189" fmla="*/ 4580002 h 15592401"/>
              <a:gd name="connsiteX1190" fmla="*/ 3279754 w 11566841"/>
              <a:gd name="connsiteY1190" fmla="*/ 4199675 h 15592401"/>
              <a:gd name="connsiteX1191" fmla="*/ 3235580 w 11566841"/>
              <a:gd name="connsiteY1191" fmla="*/ 3938059 h 15592401"/>
              <a:gd name="connsiteX1192" fmla="*/ 3255760 w 11566841"/>
              <a:gd name="connsiteY1192" fmla="*/ 3863910 h 15592401"/>
              <a:gd name="connsiteX1193" fmla="*/ 3337688 w 11566841"/>
              <a:gd name="connsiteY1193" fmla="*/ 4002596 h 15592401"/>
              <a:gd name="connsiteX1194" fmla="*/ 3334204 w 11566841"/>
              <a:gd name="connsiteY1194" fmla="*/ 4158338 h 15592401"/>
              <a:gd name="connsiteX1195" fmla="*/ 3382388 w 11566841"/>
              <a:gd name="connsiteY1195" fmla="*/ 4177856 h 15592401"/>
              <a:gd name="connsiteX1196" fmla="*/ 3400311 w 11566841"/>
              <a:gd name="connsiteY1196" fmla="*/ 4044392 h 15592401"/>
              <a:gd name="connsiteX1197" fmla="*/ 3397007 w 11566841"/>
              <a:gd name="connsiteY1197" fmla="*/ 3954573 h 15592401"/>
              <a:gd name="connsiteX1198" fmla="*/ 3365700 w 11566841"/>
              <a:gd name="connsiteY1198" fmla="*/ 3771094 h 15592401"/>
              <a:gd name="connsiteX1199" fmla="*/ 3387099 w 11566841"/>
              <a:gd name="connsiteY1199" fmla="*/ 3725764 h 15592401"/>
              <a:gd name="connsiteX1200" fmla="*/ 3386581 w 11566841"/>
              <a:gd name="connsiteY1200" fmla="*/ 3690189 h 15592401"/>
              <a:gd name="connsiteX1201" fmla="*/ 3426594 w 11566841"/>
              <a:gd name="connsiteY1201" fmla="*/ 3545279 h 15592401"/>
              <a:gd name="connsiteX1202" fmla="*/ 3296650 w 11566841"/>
              <a:gd name="connsiteY1202" fmla="*/ 3466680 h 15592401"/>
              <a:gd name="connsiteX1203" fmla="*/ 3459475 w 11566841"/>
              <a:gd name="connsiteY1203" fmla="*/ 3469676 h 15592401"/>
              <a:gd name="connsiteX1204" fmla="*/ 3383977 w 11566841"/>
              <a:gd name="connsiteY1204" fmla="*/ 3431030 h 15592401"/>
              <a:gd name="connsiteX1205" fmla="*/ 3319967 w 11566841"/>
              <a:gd name="connsiteY1205" fmla="*/ 3362109 h 15592401"/>
              <a:gd name="connsiteX1206" fmla="*/ 3266916 w 11566841"/>
              <a:gd name="connsiteY1206" fmla="*/ 3146051 h 15592401"/>
              <a:gd name="connsiteX1207" fmla="*/ 3339280 w 11566841"/>
              <a:gd name="connsiteY1207" fmla="*/ 3133838 h 15592401"/>
              <a:gd name="connsiteX1208" fmla="*/ 3388511 w 11566841"/>
              <a:gd name="connsiteY1208" fmla="*/ 3061922 h 15592401"/>
              <a:gd name="connsiteX1209" fmla="*/ 3358246 w 11566841"/>
              <a:gd name="connsiteY1209" fmla="*/ 2949590 h 15592401"/>
              <a:gd name="connsiteX1210" fmla="*/ 3401567 w 11566841"/>
              <a:gd name="connsiteY1210" fmla="*/ 2813208 h 15592401"/>
              <a:gd name="connsiteX1211" fmla="*/ 3394265 w 11566841"/>
              <a:gd name="connsiteY1211" fmla="*/ 2680977 h 15592401"/>
              <a:gd name="connsiteX1212" fmla="*/ 3355999 w 11566841"/>
              <a:gd name="connsiteY1212" fmla="*/ 2605755 h 15592401"/>
              <a:gd name="connsiteX1213" fmla="*/ 3411315 w 11566841"/>
              <a:gd name="connsiteY1213" fmla="*/ 2515325 h 15592401"/>
              <a:gd name="connsiteX1214" fmla="*/ 3434977 w 11566841"/>
              <a:gd name="connsiteY1214" fmla="*/ 2448016 h 15592401"/>
              <a:gd name="connsiteX1215" fmla="*/ 3435502 w 11566841"/>
              <a:gd name="connsiteY1215" fmla="*/ 2280367 h 15592401"/>
              <a:gd name="connsiteX1216" fmla="*/ 3435506 w 11566841"/>
              <a:gd name="connsiteY1216" fmla="*/ 2239721 h 15592401"/>
              <a:gd name="connsiteX1217" fmla="*/ 3491698 w 11566841"/>
              <a:gd name="connsiteY1217" fmla="*/ 2100188 h 15592401"/>
              <a:gd name="connsiteX1218" fmla="*/ 3519025 w 11566841"/>
              <a:gd name="connsiteY1218" fmla="*/ 2102452 h 15592401"/>
              <a:gd name="connsiteX1219" fmla="*/ 3525032 w 11566841"/>
              <a:gd name="connsiteY1219" fmla="*/ 2056443 h 15592401"/>
              <a:gd name="connsiteX1220" fmla="*/ 3450754 w 11566841"/>
              <a:gd name="connsiteY1220" fmla="*/ 2049063 h 15592401"/>
              <a:gd name="connsiteX1221" fmla="*/ 3416512 w 11566841"/>
              <a:gd name="connsiteY1221" fmla="*/ 2273401 h 15592401"/>
              <a:gd name="connsiteX1222" fmla="*/ 3420263 w 11566841"/>
              <a:gd name="connsiteY1222" fmla="*/ 2041155 h 15592401"/>
              <a:gd name="connsiteX1223" fmla="*/ 3423832 w 11566841"/>
              <a:gd name="connsiteY1223" fmla="*/ 2040596 h 15592401"/>
              <a:gd name="connsiteX1224" fmla="*/ 3413626 w 11566841"/>
              <a:gd name="connsiteY1224" fmla="*/ 1975557 h 15592401"/>
              <a:gd name="connsiteX1225" fmla="*/ 3392217 w 11566841"/>
              <a:gd name="connsiteY1225" fmla="*/ 1978918 h 15592401"/>
              <a:gd name="connsiteX1226" fmla="*/ 3418815 w 11566841"/>
              <a:gd name="connsiteY1226" fmla="*/ 1962048 h 15592401"/>
              <a:gd name="connsiteX1227" fmla="*/ 3442816 w 11566841"/>
              <a:gd name="connsiteY1227" fmla="*/ 1951935 h 15592401"/>
              <a:gd name="connsiteX1228" fmla="*/ 3443304 w 11566841"/>
              <a:gd name="connsiteY1228" fmla="*/ 1955030 h 15592401"/>
              <a:gd name="connsiteX1229" fmla="*/ 3512878 w 11566841"/>
              <a:gd name="connsiteY1229" fmla="*/ 1979018 h 15592401"/>
              <a:gd name="connsiteX1230" fmla="*/ 3526831 w 11566841"/>
              <a:gd name="connsiteY1230" fmla="*/ 1951440 h 15592401"/>
              <a:gd name="connsiteX1231" fmla="*/ 3543847 w 11566841"/>
              <a:gd name="connsiteY1231" fmla="*/ 2059835 h 15592401"/>
              <a:gd name="connsiteX1232" fmla="*/ 3558826 w 11566841"/>
              <a:gd name="connsiteY1232" fmla="*/ 2082473 h 15592401"/>
              <a:gd name="connsiteX1233" fmla="*/ 3583038 w 11566841"/>
              <a:gd name="connsiteY1233" fmla="*/ 2086488 h 15592401"/>
              <a:gd name="connsiteX1234" fmla="*/ 3600596 w 11566841"/>
              <a:gd name="connsiteY1234" fmla="*/ 2058159 h 15592401"/>
              <a:gd name="connsiteX1235" fmla="*/ 3611374 w 11566841"/>
              <a:gd name="connsiteY1235" fmla="*/ 2062318 h 15592401"/>
              <a:gd name="connsiteX1236" fmla="*/ 3615208 w 11566841"/>
              <a:gd name="connsiteY1236" fmla="*/ 2048630 h 15592401"/>
              <a:gd name="connsiteX1237" fmla="*/ 3603052 w 11566841"/>
              <a:gd name="connsiteY1237" fmla="*/ 1971207 h 15592401"/>
              <a:gd name="connsiteX1238" fmla="*/ 3643757 w 11566841"/>
              <a:gd name="connsiteY1238" fmla="*/ 1974334 h 15592401"/>
              <a:gd name="connsiteX1239" fmla="*/ 3713013 w 11566841"/>
              <a:gd name="connsiteY1239" fmla="*/ 1972985 h 15592401"/>
              <a:gd name="connsiteX1240" fmla="*/ 3715121 w 11566841"/>
              <a:gd name="connsiteY1240" fmla="*/ 1963133 h 15592401"/>
              <a:gd name="connsiteX1241" fmla="*/ 3724359 w 11566841"/>
              <a:gd name="connsiteY1241" fmla="*/ 2021976 h 15592401"/>
              <a:gd name="connsiteX1242" fmla="*/ 3754201 w 11566841"/>
              <a:gd name="connsiteY1242" fmla="*/ 2049027 h 15592401"/>
              <a:gd name="connsiteX1243" fmla="*/ 3774731 w 11566841"/>
              <a:gd name="connsiteY1243" fmla="*/ 2125338 h 15592401"/>
              <a:gd name="connsiteX1244" fmla="*/ 3821864 w 11566841"/>
              <a:gd name="connsiteY1244" fmla="*/ 2143518 h 15592401"/>
              <a:gd name="connsiteX1245" fmla="*/ 3863115 w 11566841"/>
              <a:gd name="connsiteY1245" fmla="*/ 2157146 h 15592401"/>
              <a:gd name="connsiteX1246" fmla="*/ 3854741 w 11566841"/>
              <a:gd name="connsiteY1246" fmla="*/ 2118920 h 15592401"/>
              <a:gd name="connsiteX1247" fmla="*/ 3801078 w 11566841"/>
              <a:gd name="connsiteY1247" fmla="*/ 1975024 h 15592401"/>
              <a:gd name="connsiteX1248" fmla="*/ 3830757 w 11566841"/>
              <a:gd name="connsiteY1248" fmla="*/ 1954501 h 15592401"/>
              <a:gd name="connsiteX1249" fmla="*/ 3838058 w 11566841"/>
              <a:gd name="connsiteY1249" fmla="*/ 1931136 h 15592401"/>
              <a:gd name="connsiteX1250" fmla="*/ 3872601 w 11566841"/>
              <a:gd name="connsiteY1250" fmla="*/ 1941584 h 15592401"/>
              <a:gd name="connsiteX1251" fmla="*/ 3850215 w 11566841"/>
              <a:gd name="connsiteY1251" fmla="*/ 2008565 h 15592401"/>
              <a:gd name="connsiteX1252" fmla="*/ 3919786 w 11566841"/>
              <a:gd name="connsiteY1252" fmla="*/ 2032549 h 15592401"/>
              <a:gd name="connsiteX1253" fmla="*/ 3921895 w 11566841"/>
              <a:gd name="connsiteY1253" fmla="*/ 2022698 h 15592401"/>
              <a:gd name="connsiteX1254" fmla="*/ 3934538 w 11566841"/>
              <a:gd name="connsiteY1254" fmla="*/ 2103222 h 15592401"/>
              <a:gd name="connsiteX1255" fmla="*/ 4007357 w 11566841"/>
              <a:gd name="connsiteY1255" fmla="*/ 2101310 h 15592401"/>
              <a:gd name="connsiteX1256" fmla="*/ 4024728 w 11566841"/>
              <a:gd name="connsiteY1256" fmla="*/ 1955783 h 15592401"/>
              <a:gd name="connsiteX1257" fmla="*/ 4041432 w 11566841"/>
              <a:gd name="connsiteY1257" fmla="*/ 1969024 h 15592401"/>
              <a:gd name="connsiteX1258" fmla="*/ 4105659 w 11566841"/>
              <a:gd name="connsiteY1258" fmla="*/ 1958942 h 15592401"/>
              <a:gd name="connsiteX1259" fmla="*/ 4275472 w 11566841"/>
              <a:gd name="connsiteY1259" fmla="*/ 1852949 h 15592401"/>
              <a:gd name="connsiteX1260" fmla="*/ 4467803 w 11566841"/>
              <a:gd name="connsiteY1260" fmla="*/ 2006812 h 15592401"/>
              <a:gd name="connsiteX1261" fmla="*/ 4537055 w 11566841"/>
              <a:gd name="connsiteY1261" fmla="*/ 2005456 h 15592401"/>
              <a:gd name="connsiteX1262" fmla="*/ 4576475 w 11566841"/>
              <a:gd name="connsiteY1262" fmla="*/ 1907243 h 15592401"/>
              <a:gd name="connsiteX1263" fmla="*/ 4609008 w 11566841"/>
              <a:gd name="connsiteY1263" fmla="*/ 2114477 h 15592401"/>
              <a:gd name="connsiteX1264" fmla="*/ 4636216 w 11566841"/>
              <a:gd name="connsiteY1264" fmla="*/ 2043538 h 15592401"/>
              <a:gd name="connsiteX1265" fmla="*/ 4669361 w 11566841"/>
              <a:gd name="connsiteY1265" fmla="*/ 2034142 h 15592401"/>
              <a:gd name="connsiteX1266" fmla="*/ 4740078 w 11566841"/>
              <a:gd name="connsiteY1266" fmla="*/ 2108004 h 15592401"/>
              <a:gd name="connsiteX1267" fmla="*/ 4769897 w 11566841"/>
              <a:gd name="connsiteY1267" fmla="*/ 2114169 h 15592401"/>
              <a:gd name="connsiteX1268" fmla="*/ 4769595 w 11566841"/>
              <a:gd name="connsiteY1268" fmla="*/ 2083590 h 15592401"/>
              <a:gd name="connsiteX1269" fmla="*/ 4784233 w 11566841"/>
              <a:gd name="connsiteY1269" fmla="*/ 1903184 h 15592401"/>
              <a:gd name="connsiteX1270" fmla="*/ 4811357 w 11566841"/>
              <a:gd name="connsiteY1270" fmla="*/ 2091700 h 15592401"/>
              <a:gd name="connsiteX1271" fmla="*/ 4859284 w 11566841"/>
              <a:gd name="connsiteY1271" fmla="*/ 2034627 h 15592401"/>
              <a:gd name="connsiteX1272" fmla="*/ 4928776 w 11566841"/>
              <a:gd name="connsiteY1272" fmla="*/ 2259065 h 15592401"/>
              <a:gd name="connsiteX1273" fmla="*/ 4939213 w 11566841"/>
              <a:gd name="connsiteY1273" fmla="*/ 2314876 h 15592401"/>
              <a:gd name="connsiteX1274" fmla="*/ 4960247 w 11566841"/>
              <a:gd name="connsiteY1274" fmla="*/ 2320834 h 15592401"/>
              <a:gd name="connsiteX1275" fmla="*/ 5072562 w 11566841"/>
              <a:gd name="connsiteY1275" fmla="*/ 2316121 h 15592401"/>
              <a:gd name="connsiteX1276" fmla="*/ 5086638 w 11566841"/>
              <a:gd name="connsiteY1276" fmla="*/ 2311774 h 15592401"/>
              <a:gd name="connsiteX1277" fmla="*/ 5072734 w 11566841"/>
              <a:gd name="connsiteY1277" fmla="*/ 2301184 h 15592401"/>
              <a:gd name="connsiteX1278" fmla="*/ 5044099 w 11566841"/>
              <a:gd name="connsiteY1278" fmla="*/ 2258666 h 15592401"/>
              <a:gd name="connsiteX1279" fmla="*/ 5101590 w 11566841"/>
              <a:gd name="connsiteY1279" fmla="*/ 2041313 h 15592401"/>
              <a:gd name="connsiteX1280" fmla="*/ 5120492 w 11566841"/>
              <a:gd name="connsiteY1280" fmla="*/ 1796852 h 15592401"/>
              <a:gd name="connsiteX1281" fmla="*/ 5216255 w 11566841"/>
              <a:gd name="connsiteY1281" fmla="*/ 1572749 h 15592401"/>
              <a:gd name="connsiteX1282" fmla="*/ 5249697 w 11566841"/>
              <a:gd name="connsiteY1282" fmla="*/ 1570622 h 15592401"/>
              <a:gd name="connsiteX1283" fmla="*/ 5348490 w 11566841"/>
              <a:gd name="connsiteY1283" fmla="*/ 1779255 h 15592401"/>
              <a:gd name="connsiteX1284" fmla="*/ 5458426 w 11566841"/>
              <a:gd name="connsiteY1284" fmla="*/ 1635534 h 15592401"/>
              <a:gd name="connsiteX1285" fmla="*/ 5623430 w 11566841"/>
              <a:gd name="connsiteY1285" fmla="*/ 1708165 h 15592401"/>
              <a:gd name="connsiteX1286" fmla="*/ 5687118 w 11566841"/>
              <a:gd name="connsiteY1286" fmla="*/ 1749681 h 15592401"/>
              <a:gd name="connsiteX1287" fmla="*/ 5750450 w 11566841"/>
              <a:gd name="connsiteY1287" fmla="*/ 1693304 h 15592401"/>
              <a:gd name="connsiteX1288" fmla="*/ 5767788 w 11566841"/>
              <a:gd name="connsiteY1288" fmla="*/ 1599822 h 15592401"/>
              <a:gd name="connsiteX1289" fmla="*/ 5929914 w 11566841"/>
              <a:gd name="connsiteY1289" fmla="*/ 1752076 h 15592401"/>
              <a:gd name="connsiteX1290" fmla="*/ 5960741 w 11566841"/>
              <a:gd name="connsiteY1290" fmla="*/ 1607236 h 15592401"/>
              <a:gd name="connsiteX1291" fmla="*/ 6094211 w 11566841"/>
              <a:gd name="connsiteY1291" fmla="*/ 1628912 h 15592401"/>
              <a:gd name="connsiteX1292" fmla="*/ 6071783 w 11566841"/>
              <a:gd name="connsiteY1292" fmla="*/ 1885299 h 15592401"/>
              <a:gd name="connsiteX1293" fmla="*/ 6223540 w 11566841"/>
              <a:gd name="connsiteY1293" fmla="*/ 1786951 h 15592401"/>
              <a:gd name="connsiteX1294" fmla="*/ 6235161 w 11566841"/>
              <a:gd name="connsiteY1294" fmla="*/ 1916767 h 15592401"/>
              <a:gd name="connsiteX1295" fmla="*/ 6209865 w 11566841"/>
              <a:gd name="connsiteY1295" fmla="*/ 1925721 h 15592401"/>
              <a:gd name="connsiteX1296" fmla="*/ 6243566 w 11566841"/>
              <a:gd name="connsiteY1296" fmla="*/ 1971264 h 15592401"/>
              <a:gd name="connsiteX1297" fmla="*/ 6330163 w 11566841"/>
              <a:gd name="connsiteY1297" fmla="*/ 2093470 h 15592401"/>
              <a:gd name="connsiteX1298" fmla="*/ 6441606 w 11566841"/>
              <a:gd name="connsiteY1298" fmla="*/ 1872829 h 15592401"/>
              <a:gd name="connsiteX1299" fmla="*/ 6471302 w 11566841"/>
              <a:gd name="connsiteY1299" fmla="*/ 2085169 h 15592401"/>
              <a:gd name="connsiteX1300" fmla="*/ 6471313 w 11566841"/>
              <a:gd name="connsiteY1300" fmla="*/ 2183800 h 15592401"/>
              <a:gd name="connsiteX1301" fmla="*/ 6520944 w 11566841"/>
              <a:gd name="connsiteY1301" fmla="*/ 2182535 h 15592401"/>
              <a:gd name="connsiteX1302" fmla="*/ 6523313 w 11566841"/>
              <a:gd name="connsiteY1302" fmla="*/ 2187213 h 15592401"/>
              <a:gd name="connsiteX1303" fmla="*/ 6535771 w 11566841"/>
              <a:gd name="connsiteY1303" fmla="*/ 2214674 h 15592401"/>
              <a:gd name="connsiteX1304" fmla="*/ 6541603 w 11566841"/>
              <a:gd name="connsiteY1304" fmla="*/ 2171202 h 15592401"/>
              <a:gd name="connsiteX1305" fmla="*/ 6551358 w 11566841"/>
              <a:gd name="connsiteY1305" fmla="*/ 2152302 h 15592401"/>
              <a:gd name="connsiteX1306" fmla="*/ 6545556 w 11566841"/>
              <a:gd name="connsiteY1306" fmla="*/ 2116849 h 15592401"/>
              <a:gd name="connsiteX1307" fmla="*/ 6673672 w 11566841"/>
              <a:gd name="connsiteY1307" fmla="*/ 1961899 h 15592401"/>
              <a:gd name="connsiteX1308" fmla="*/ 6973949 w 11566841"/>
              <a:gd name="connsiteY1308" fmla="*/ 1984907 h 15592401"/>
              <a:gd name="connsiteX1309" fmla="*/ 7046987 w 11566841"/>
              <a:gd name="connsiteY1309" fmla="*/ 1934153 h 15592401"/>
              <a:gd name="connsiteX1310" fmla="*/ 7028325 w 11566841"/>
              <a:gd name="connsiteY1310" fmla="*/ 1803904 h 15592401"/>
              <a:gd name="connsiteX1311" fmla="*/ 7225405 w 11566841"/>
              <a:gd name="connsiteY1311" fmla="*/ 2036783 h 15592401"/>
              <a:gd name="connsiteX1312" fmla="*/ 7301925 w 11566841"/>
              <a:gd name="connsiteY1312" fmla="*/ 2005479 h 15592401"/>
              <a:gd name="connsiteX1313" fmla="*/ 7294739 w 11566841"/>
              <a:gd name="connsiteY1313" fmla="*/ 1974861 h 15592401"/>
              <a:gd name="connsiteX1314" fmla="*/ 7376303 w 11566841"/>
              <a:gd name="connsiteY1314" fmla="*/ 2078036 h 15592401"/>
              <a:gd name="connsiteX1315" fmla="*/ 7494230 w 11566841"/>
              <a:gd name="connsiteY1315" fmla="*/ 2260663 h 15592401"/>
              <a:gd name="connsiteX1316" fmla="*/ 7521162 w 11566841"/>
              <a:gd name="connsiteY1316" fmla="*/ 2274507 h 15592401"/>
              <a:gd name="connsiteX1317" fmla="*/ 7524689 w 11566841"/>
              <a:gd name="connsiteY1317" fmla="*/ 2273548 h 15592401"/>
              <a:gd name="connsiteX1318" fmla="*/ 7550868 w 11566841"/>
              <a:gd name="connsiteY1318" fmla="*/ 2260868 h 15592401"/>
              <a:gd name="connsiteX1319" fmla="*/ 7563429 w 11566841"/>
              <a:gd name="connsiteY1319" fmla="*/ 2198163 h 15592401"/>
              <a:gd name="connsiteX1320" fmla="*/ 7456641 w 11566841"/>
              <a:gd name="connsiteY1320" fmla="*/ 2035912 h 15592401"/>
              <a:gd name="connsiteX1321" fmla="*/ 7247436 w 11566841"/>
              <a:gd name="connsiteY1321" fmla="*/ 1651651 h 15592401"/>
              <a:gd name="connsiteX1322" fmla="*/ 7611471 w 11566841"/>
              <a:gd name="connsiteY1322" fmla="*/ 2133211 h 15592401"/>
              <a:gd name="connsiteX1323" fmla="*/ 7670040 w 11566841"/>
              <a:gd name="connsiteY1323" fmla="*/ 2234012 h 15592401"/>
              <a:gd name="connsiteX1324" fmla="*/ 7752485 w 11566841"/>
              <a:gd name="connsiteY1324" fmla="*/ 2211586 h 15592401"/>
              <a:gd name="connsiteX1325" fmla="*/ 7858627 w 11566841"/>
              <a:gd name="connsiteY1325" fmla="*/ 2201756 h 15592401"/>
              <a:gd name="connsiteX1326" fmla="*/ 7950608 w 11566841"/>
              <a:gd name="connsiteY1326" fmla="*/ 2186426 h 15592401"/>
              <a:gd name="connsiteX1327" fmla="*/ 7970333 w 11566841"/>
              <a:gd name="connsiteY1327" fmla="*/ 2178610 h 15592401"/>
              <a:gd name="connsiteX1328" fmla="*/ 8509639 w 11566841"/>
              <a:gd name="connsiteY1328" fmla="*/ 3343834 h 15592401"/>
              <a:gd name="connsiteX1329" fmla="*/ 8520266 w 11566841"/>
              <a:gd name="connsiteY1329" fmla="*/ 3365164 h 15592401"/>
              <a:gd name="connsiteX1330" fmla="*/ 8567531 w 11566841"/>
              <a:gd name="connsiteY1330" fmla="*/ 3343834 h 15592401"/>
              <a:gd name="connsiteX1331" fmla="*/ 8339157 w 11566841"/>
              <a:gd name="connsiteY1331" fmla="*/ 2647179 h 15592401"/>
              <a:gd name="connsiteX1332" fmla="*/ 8359613 w 11566841"/>
              <a:gd name="connsiteY1332" fmla="*/ 2638538 h 15592401"/>
              <a:gd name="connsiteX1333" fmla="*/ 8423635 w 11566841"/>
              <a:gd name="connsiteY1333" fmla="*/ 2677471 h 15592401"/>
              <a:gd name="connsiteX1334" fmla="*/ 8474445 w 11566841"/>
              <a:gd name="connsiteY1334" fmla="*/ 2632718 h 15592401"/>
              <a:gd name="connsiteX1335" fmla="*/ 8526046 w 11566841"/>
              <a:gd name="connsiteY1335" fmla="*/ 2675484 h 15592401"/>
              <a:gd name="connsiteX1336" fmla="*/ 8546505 w 11566841"/>
              <a:gd name="connsiteY1336" fmla="*/ 2666843 h 15592401"/>
              <a:gd name="connsiteX1337" fmla="*/ 8509585 w 11566841"/>
              <a:gd name="connsiteY1337" fmla="*/ 2561423 h 15592401"/>
              <a:gd name="connsiteX1338" fmla="*/ 8509559 w 11566841"/>
              <a:gd name="connsiteY1338" fmla="*/ 2441124 h 15592401"/>
              <a:gd name="connsiteX1339" fmla="*/ 8464317 w 11566841"/>
              <a:gd name="connsiteY1339" fmla="*/ 2417900 h 15592401"/>
              <a:gd name="connsiteX1340" fmla="*/ 8466999 w 11566841"/>
              <a:gd name="connsiteY1340" fmla="*/ 2322917 h 15592401"/>
              <a:gd name="connsiteX1341" fmla="*/ 8413922 w 11566841"/>
              <a:gd name="connsiteY1341" fmla="*/ 2426486 h 15592401"/>
              <a:gd name="connsiteX1342" fmla="*/ 8457208 w 11566841"/>
              <a:gd name="connsiteY1342" fmla="*/ 2551444 h 15592401"/>
              <a:gd name="connsiteX1343" fmla="*/ 8342687 w 11566841"/>
              <a:gd name="connsiteY1343" fmla="*/ 2320041 h 15592401"/>
              <a:gd name="connsiteX1344" fmla="*/ 8339621 w 11566841"/>
              <a:gd name="connsiteY1344" fmla="*/ 2291344 h 15592401"/>
              <a:gd name="connsiteX1345" fmla="*/ 8303602 w 11566841"/>
              <a:gd name="connsiteY1345" fmla="*/ 2194363 h 15592401"/>
              <a:gd name="connsiteX1346" fmla="*/ 8229689 w 11566841"/>
              <a:gd name="connsiteY1346" fmla="*/ 2182898 h 15592401"/>
              <a:gd name="connsiteX1347" fmla="*/ 8349644 w 11566841"/>
              <a:gd name="connsiteY1347" fmla="*/ 2585240 h 15592401"/>
              <a:gd name="connsiteX1348" fmla="*/ 8269957 w 11566841"/>
              <a:gd name="connsiteY1348" fmla="*/ 2519761 h 15592401"/>
              <a:gd name="connsiteX1349" fmla="*/ 8137169 w 11566841"/>
              <a:gd name="connsiteY1349" fmla="*/ 2157418 h 15592401"/>
              <a:gd name="connsiteX1350" fmla="*/ 8038004 w 11566841"/>
              <a:gd name="connsiteY1350" fmla="*/ 1909648 h 15592401"/>
              <a:gd name="connsiteX1351" fmla="*/ 8042665 w 11566841"/>
              <a:gd name="connsiteY1351" fmla="*/ 1833233 h 15592401"/>
              <a:gd name="connsiteX1352" fmla="*/ 8153867 w 11566841"/>
              <a:gd name="connsiteY1352" fmla="*/ 1953495 h 15592401"/>
              <a:gd name="connsiteX1353" fmla="*/ 8183053 w 11566841"/>
              <a:gd name="connsiteY1353" fmla="*/ 2106635 h 15592401"/>
              <a:gd name="connsiteX1354" fmla="*/ 8235430 w 11566841"/>
              <a:gd name="connsiteY1354" fmla="*/ 2116614 h 15592401"/>
              <a:gd name="connsiteX1355" fmla="*/ 8225384 w 11566841"/>
              <a:gd name="connsiteY1355" fmla="*/ 1982556 h 15592401"/>
              <a:gd name="connsiteX1356" fmla="*/ 8203226 w 11566841"/>
              <a:gd name="connsiteY1356" fmla="*/ 1895244 h 15592401"/>
              <a:gd name="connsiteX1357" fmla="*/ 8133354 w 11566841"/>
              <a:gd name="connsiteY1357" fmla="*/ 1721538 h 15592401"/>
              <a:gd name="connsiteX1358" fmla="*/ 8145282 w 11566841"/>
              <a:gd name="connsiteY1358" fmla="*/ 1673105 h 15592401"/>
              <a:gd name="connsiteX1359" fmla="*/ 8137296 w 11566841"/>
              <a:gd name="connsiteY1359" fmla="*/ 1638374 h 15592401"/>
              <a:gd name="connsiteX1360" fmla="*/ 8146987 w 11566841"/>
              <a:gd name="connsiteY1360" fmla="*/ 1488920 h 15592401"/>
              <a:gd name="connsiteX1361" fmla="*/ 8000283 w 11566841"/>
              <a:gd name="connsiteY1361" fmla="*/ 1436581 h 15592401"/>
              <a:gd name="connsiteX1362" fmla="*/ 8164064 w 11566841"/>
              <a:gd name="connsiteY1362" fmla="*/ 1408672 h 15592401"/>
              <a:gd name="connsiteX1363" fmla="*/ 8080305 w 11566841"/>
              <a:gd name="connsiteY1363" fmla="*/ 1385135 h 15592401"/>
              <a:gd name="connsiteX1364" fmla="*/ 8001702 w 11566841"/>
              <a:gd name="connsiteY1364" fmla="*/ 1329787 h 15592401"/>
              <a:gd name="connsiteX1365" fmla="*/ 7903208 w 11566841"/>
              <a:gd name="connsiteY1365" fmla="*/ 1128305 h 15592401"/>
              <a:gd name="connsiteX1366" fmla="*/ 7973154 w 11566841"/>
              <a:gd name="connsiteY1366" fmla="*/ 1102637 h 15592401"/>
              <a:gd name="connsiteX1367" fmla="*/ 8007393 w 11566841"/>
              <a:gd name="connsiteY1367" fmla="*/ 1022902 h 15592401"/>
              <a:gd name="connsiteX1368" fmla="*/ 7953496 w 11566841"/>
              <a:gd name="connsiteY1368" fmla="*/ 918655 h 15592401"/>
              <a:gd name="connsiteX1369" fmla="*/ 7968286 w 11566841"/>
              <a:gd name="connsiteY1369" fmla="*/ 776927 h 15592401"/>
              <a:gd name="connsiteX1370" fmla="*/ 7933219 w 11566841"/>
              <a:gd name="connsiteY1370" fmla="*/ 648849 h 15592401"/>
              <a:gd name="connsiteX1371" fmla="*/ 7879092 w 11566841"/>
              <a:gd name="connsiteY1371" fmla="*/ 582454 h 15592401"/>
              <a:gd name="connsiteX1372" fmla="*/ 7915545 w 11566841"/>
              <a:gd name="connsiteY1372" fmla="*/ 483435 h 15592401"/>
              <a:gd name="connsiteX1373" fmla="*/ 7925128 w 11566841"/>
              <a:gd name="connsiteY1373" fmla="*/ 413058 h 15592401"/>
              <a:gd name="connsiteX1374" fmla="*/ 7890476 w 11566841"/>
              <a:gd name="connsiteY1374" fmla="*/ 248819 h 15592401"/>
              <a:gd name="connsiteX1375" fmla="*/ 7881949 w 11566841"/>
              <a:gd name="connsiteY1375" fmla="*/ 209026 h 15592401"/>
              <a:gd name="connsiteX1376" fmla="*/ 7908977 w 11566841"/>
              <a:gd name="connsiteY1376" fmla="*/ 61774 h 15592401"/>
              <a:gd name="connsiteX1377" fmla="*/ 7951262 w 11566841"/>
              <a:gd name="connsiteY1377" fmla="*/ 57283 h 15592401"/>
              <a:gd name="connsiteX1378" fmla="*/ 7935846 w 11566841"/>
              <a:gd name="connsiteY1378" fmla="*/ 7539 h 15592401"/>
              <a:gd name="connsiteX1379" fmla="*/ 7994916 w 11566841"/>
              <a:gd name="connsiteY1379" fmla="*/ 40635 h 15592401"/>
              <a:gd name="connsiteX1380" fmla="*/ 8002237 w 11566841"/>
              <a:gd name="connsiteY1380" fmla="*/ 24184 h 15592401"/>
              <a:gd name="connsiteX1381" fmla="*/ 8009273 w 11566841"/>
              <a:gd name="connsiteY1381" fmla="*/ 0 h 1559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Lst>
            <a:rect l="l" t="t" r="r" b="b"/>
            <a:pathLst>
              <a:path w="11566841" h="15592401">
                <a:moveTo>
                  <a:pt x="3892424" y="14782752"/>
                </a:moveTo>
                <a:lnTo>
                  <a:pt x="3842689" y="14795880"/>
                </a:lnTo>
                <a:lnTo>
                  <a:pt x="3866505" y="14848051"/>
                </a:lnTo>
                <a:lnTo>
                  <a:pt x="3899826" y="14792182"/>
                </a:lnTo>
                <a:close/>
                <a:moveTo>
                  <a:pt x="4289335" y="14717523"/>
                </a:moveTo>
                <a:lnTo>
                  <a:pt x="4241812" y="14754496"/>
                </a:lnTo>
                <a:lnTo>
                  <a:pt x="4239029" y="14760645"/>
                </a:lnTo>
                <a:lnTo>
                  <a:pt x="4234785" y="14759961"/>
                </a:lnTo>
                <a:lnTo>
                  <a:pt x="4221850" y="14770023"/>
                </a:lnTo>
                <a:cubicBezTo>
                  <a:pt x="4225907" y="14774816"/>
                  <a:pt x="4229099" y="14784606"/>
                  <a:pt x="4233157" y="14789400"/>
                </a:cubicBezTo>
                <a:cubicBezTo>
                  <a:pt x="4255370" y="14773564"/>
                  <a:pt x="4280465" y="14755125"/>
                  <a:pt x="4300642" y="14736901"/>
                </a:cubicBezTo>
                <a:cubicBezTo>
                  <a:pt x="4296590" y="14732109"/>
                  <a:pt x="4292534" y="14727316"/>
                  <a:pt x="4289335" y="14717523"/>
                </a:cubicBezTo>
                <a:close/>
                <a:moveTo>
                  <a:pt x="4317867" y="14571962"/>
                </a:moveTo>
                <a:lnTo>
                  <a:pt x="4299816" y="14592147"/>
                </a:lnTo>
                <a:lnTo>
                  <a:pt x="4333895" y="14633420"/>
                </a:lnTo>
                <a:cubicBezTo>
                  <a:pt x="4361438" y="14662967"/>
                  <a:pt x="4389962" y="14692160"/>
                  <a:pt x="4400891" y="14735130"/>
                </a:cubicBezTo>
                <a:cubicBezTo>
                  <a:pt x="4437199" y="14693883"/>
                  <a:pt x="4443540" y="14653281"/>
                  <a:pt x="4421611" y="14617600"/>
                </a:cubicBezTo>
                <a:lnTo>
                  <a:pt x="4396125" y="14594282"/>
                </a:lnTo>
                <a:lnTo>
                  <a:pt x="4383845" y="14620832"/>
                </a:lnTo>
                <a:cubicBezTo>
                  <a:pt x="4367035" y="14605268"/>
                  <a:pt x="4345041" y="14588978"/>
                  <a:pt x="4317867" y="14571962"/>
                </a:cubicBezTo>
                <a:close/>
                <a:moveTo>
                  <a:pt x="4166491" y="14295852"/>
                </a:moveTo>
                <a:cubicBezTo>
                  <a:pt x="4151758" y="14296475"/>
                  <a:pt x="4139051" y="14299494"/>
                  <a:pt x="4124321" y="14300124"/>
                </a:cubicBezTo>
                <a:cubicBezTo>
                  <a:pt x="4125495" y="14307514"/>
                  <a:pt x="4125809" y="14319911"/>
                  <a:pt x="4126983" y="14327311"/>
                </a:cubicBezTo>
                <a:lnTo>
                  <a:pt x="4165098" y="14318243"/>
                </a:lnTo>
                <a:close/>
                <a:moveTo>
                  <a:pt x="3142460" y="14250483"/>
                </a:moveTo>
                <a:cubicBezTo>
                  <a:pt x="3132642" y="14260858"/>
                  <a:pt x="3119071" y="14273643"/>
                  <a:pt x="3109246" y="14284019"/>
                </a:cubicBezTo>
                <a:cubicBezTo>
                  <a:pt x="3110679" y="14287156"/>
                  <a:pt x="3116583" y="14289447"/>
                  <a:pt x="3118730" y="14294151"/>
                </a:cubicBezTo>
                <a:cubicBezTo>
                  <a:pt x="3128548" y="14283781"/>
                  <a:pt x="3142118" y="14270993"/>
                  <a:pt x="3155691" y="14258205"/>
                </a:cubicBezTo>
                <a:cubicBezTo>
                  <a:pt x="3149793" y="14255913"/>
                  <a:pt x="3142460" y="14250483"/>
                  <a:pt x="3142460" y="14250483"/>
                </a:cubicBezTo>
                <a:close/>
                <a:moveTo>
                  <a:pt x="1283196" y="14219189"/>
                </a:moveTo>
                <a:lnTo>
                  <a:pt x="1271720" y="14221715"/>
                </a:lnTo>
                <a:lnTo>
                  <a:pt x="1274916" y="14242319"/>
                </a:lnTo>
                <a:lnTo>
                  <a:pt x="1286393" y="14239792"/>
                </a:lnTo>
                <a:close/>
                <a:moveTo>
                  <a:pt x="3045894" y="14166496"/>
                </a:moveTo>
                <a:cubicBezTo>
                  <a:pt x="3039826" y="14174458"/>
                  <a:pt x="3030008" y="14184831"/>
                  <a:pt x="3023937" y="14192793"/>
                </a:cubicBezTo>
                <a:cubicBezTo>
                  <a:pt x="3042348" y="14201241"/>
                  <a:pt x="3060766" y="14209689"/>
                  <a:pt x="3072389" y="14224535"/>
                </a:cubicBezTo>
                <a:cubicBezTo>
                  <a:pt x="3082211" y="14214159"/>
                  <a:pt x="3088279" y="14206196"/>
                  <a:pt x="3094349" y="14198233"/>
                </a:cubicBezTo>
                <a:cubicBezTo>
                  <a:pt x="3079689" y="14187375"/>
                  <a:pt x="3060559" y="14177358"/>
                  <a:pt x="3045894" y="14166496"/>
                </a:cubicBezTo>
                <a:close/>
                <a:moveTo>
                  <a:pt x="4295919" y="14166266"/>
                </a:moveTo>
                <a:cubicBezTo>
                  <a:pt x="4285244" y="14171684"/>
                  <a:pt x="4277448" y="14174496"/>
                  <a:pt x="4268800" y="14182310"/>
                </a:cubicBezTo>
                <a:lnTo>
                  <a:pt x="4270153" y="14190845"/>
                </a:lnTo>
                <a:lnTo>
                  <a:pt x="4280944" y="14198155"/>
                </a:lnTo>
                <a:lnTo>
                  <a:pt x="4297411" y="14186060"/>
                </a:lnTo>
                <a:cubicBezTo>
                  <a:pt x="4300293" y="14183458"/>
                  <a:pt x="4297095" y="14173661"/>
                  <a:pt x="4295919" y="14166266"/>
                </a:cubicBezTo>
                <a:close/>
                <a:moveTo>
                  <a:pt x="1281974" y="14115758"/>
                </a:moveTo>
                <a:cubicBezTo>
                  <a:pt x="1276235" y="14117021"/>
                  <a:pt x="1267418" y="14117543"/>
                  <a:pt x="1261681" y="14118807"/>
                </a:cubicBezTo>
                <a:lnTo>
                  <a:pt x="1268714" y="14164135"/>
                </a:lnTo>
                <a:lnTo>
                  <a:pt x="1280192" y="14161607"/>
                </a:lnTo>
                <a:close/>
                <a:moveTo>
                  <a:pt x="3914209" y="14017545"/>
                </a:moveTo>
                <a:lnTo>
                  <a:pt x="3905025" y="14028969"/>
                </a:lnTo>
                <a:lnTo>
                  <a:pt x="3906386" y="14030576"/>
                </a:lnTo>
                <a:close/>
                <a:moveTo>
                  <a:pt x="911770" y="14005538"/>
                </a:moveTo>
                <a:cubicBezTo>
                  <a:pt x="904014" y="14012929"/>
                  <a:pt x="895835" y="14017572"/>
                  <a:pt x="896047" y="14018944"/>
                </a:cubicBezTo>
                <a:cubicBezTo>
                  <a:pt x="899344" y="14021059"/>
                  <a:pt x="905718" y="14023919"/>
                  <a:pt x="911456" y="14022652"/>
                </a:cubicBezTo>
                <a:cubicBezTo>
                  <a:pt x="917196" y="14021389"/>
                  <a:pt x="922506" y="14017377"/>
                  <a:pt x="927819" y="14013366"/>
                </a:cubicBezTo>
                <a:cubicBezTo>
                  <a:pt x="924527" y="14011249"/>
                  <a:pt x="918360" y="14009770"/>
                  <a:pt x="911770" y="14005538"/>
                </a:cubicBezTo>
                <a:close/>
                <a:moveTo>
                  <a:pt x="4154852" y="13993555"/>
                </a:moveTo>
                <a:lnTo>
                  <a:pt x="4133521" y="14064534"/>
                </a:lnTo>
                <a:lnTo>
                  <a:pt x="4140156" y="14070301"/>
                </a:lnTo>
                <a:lnTo>
                  <a:pt x="4155885" y="14072932"/>
                </a:lnTo>
                <a:cubicBezTo>
                  <a:pt x="4163050" y="14045325"/>
                  <a:pt x="4169355" y="14022721"/>
                  <a:pt x="4176519" y="13995118"/>
                </a:cubicBezTo>
                <a:cubicBezTo>
                  <a:pt x="4169577" y="13992930"/>
                  <a:pt x="4159756" y="13993345"/>
                  <a:pt x="4154852" y="13993555"/>
                </a:cubicBezTo>
                <a:close/>
                <a:moveTo>
                  <a:pt x="903881" y="13954716"/>
                </a:moveTo>
                <a:cubicBezTo>
                  <a:pt x="899232" y="13958226"/>
                  <a:pt x="895647" y="13961413"/>
                  <a:pt x="893311" y="13964281"/>
                </a:cubicBezTo>
                <a:cubicBezTo>
                  <a:pt x="886302" y="13972882"/>
                  <a:pt x="890527" y="13978610"/>
                  <a:pt x="911012" y="13981552"/>
                </a:cubicBezTo>
                <a:cubicBezTo>
                  <a:pt x="920202" y="13973850"/>
                  <a:pt x="925248" y="13968121"/>
                  <a:pt x="924582" y="13963828"/>
                </a:cubicBezTo>
                <a:cubicBezTo>
                  <a:pt x="923917" y="13959535"/>
                  <a:pt x="917539" y="13956677"/>
                  <a:pt x="903881" y="13954716"/>
                </a:cubicBezTo>
                <a:close/>
                <a:moveTo>
                  <a:pt x="869803" y="13811644"/>
                </a:moveTo>
                <a:cubicBezTo>
                  <a:pt x="868117" y="13839006"/>
                  <a:pt x="857608" y="13866891"/>
                  <a:pt x="887268" y="13885927"/>
                </a:cubicBezTo>
                <a:cubicBezTo>
                  <a:pt x="894428" y="13865170"/>
                  <a:pt x="897423" y="13851018"/>
                  <a:pt x="894950" y="13839842"/>
                </a:cubicBezTo>
                <a:cubicBezTo>
                  <a:pt x="892473" y="13828667"/>
                  <a:pt x="884525" y="13820474"/>
                  <a:pt x="869803" y="13811644"/>
                </a:cubicBezTo>
                <a:close/>
                <a:moveTo>
                  <a:pt x="2690873" y="13729257"/>
                </a:moveTo>
                <a:cubicBezTo>
                  <a:pt x="2681987" y="13728726"/>
                  <a:pt x="2676012" y="13729589"/>
                  <a:pt x="2671928" y="13732597"/>
                </a:cubicBezTo>
                <a:cubicBezTo>
                  <a:pt x="2663758" y="13738612"/>
                  <a:pt x="2663143" y="13753211"/>
                  <a:pt x="2661914" y="13782408"/>
                </a:cubicBezTo>
                <a:cubicBezTo>
                  <a:pt x="2683703" y="13766365"/>
                  <a:pt x="2702456" y="13754302"/>
                  <a:pt x="2727283" y="13734277"/>
                </a:cubicBezTo>
                <a:cubicBezTo>
                  <a:pt x="2711555" y="13731712"/>
                  <a:pt x="2699758" y="13729788"/>
                  <a:pt x="2690873" y="13729257"/>
                </a:cubicBezTo>
                <a:close/>
                <a:moveTo>
                  <a:pt x="2839125" y="13702928"/>
                </a:moveTo>
                <a:cubicBezTo>
                  <a:pt x="2825007" y="13703892"/>
                  <a:pt x="2814640" y="13702440"/>
                  <a:pt x="2801958" y="13706541"/>
                </a:cubicBezTo>
                <a:cubicBezTo>
                  <a:pt x="2797490" y="13707387"/>
                  <a:pt x="2791249" y="13725602"/>
                  <a:pt x="2793399" y="13730308"/>
                </a:cubicBezTo>
                <a:cubicBezTo>
                  <a:pt x="2797696" y="13739718"/>
                  <a:pt x="2809492" y="13744307"/>
                  <a:pt x="2824871" y="13756734"/>
                </a:cubicBezTo>
                <a:cubicBezTo>
                  <a:pt x="2832883" y="13721145"/>
                  <a:pt x="2837522" y="13710047"/>
                  <a:pt x="2839125" y="13702928"/>
                </a:cubicBezTo>
                <a:close/>
                <a:moveTo>
                  <a:pt x="8133998" y="13689377"/>
                </a:moveTo>
                <a:lnTo>
                  <a:pt x="8137298" y="13694247"/>
                </a:lnTo>
                <a:cubicBezTo>
                  <a:pt x="8135632" y="13692062"/>
                  <a:pt x="8135632" y="13692062"/>
                  <a:pt x="8133972" y="13689875"/>
                </a:cubicBezTo>
                <a:close/>
                <a:moveTo>
                  <a:pt x="2704471" y="13588654"/>
                </a:moveTo>
                <a:cubicBezTo>
                  <a:pt x="2649503" y="13680820"/>
                  <a:pt x="2629420" y="13594310"/>
                  <a:pt x="2579228" y="13622533"/>
                </a:cubicBezTo>
                <a:cubicBezTo>
                  <a:pt x="2565859" y="13667656"/>
                  <a:pt x="2581071" y="13690336"/>
                  <a:pt x="2624135" y="13689017"/>
                </a:cubicBezTo>
                <a:cubicBezTo>
                  <a:pt x="2652369" y="13687095"/>
                  <a:pt x="2684522" y="13672500"/>
                  <a:pt x="2718826" y="13662613"/>
                </a:cubicBezTo>
                <a:cubicBezTo>
                  <a:pt x="2715588" y="13634258"/>
                  <a:pt x="2713610" y="13619300"/>
                  <a:pt x="2704471" y="13588654"/>
                </a:cubicBezTo>
                <a:close/>
                <a:moveTo>
                  <a:pt x="2699120" y="13374981"/>
                </a:moveTo>
                <a:cubicBezTo>
                  <a:pt x="2711879" y="13410907"/>
                  <a:pt x="2715068" y="13419889"/>
                  <a:pt x="2739083" y="13419183"/>
                </a:cubicBezTo>
                <a:lnTo>
                  <a:pt x="2741882" y="13418900"/>
                </a:lnTo>
                <a:lnTo>
                  <a:pt x="2725391" y="13389897"/>
                </a:lnTo>
                <a:close/>
                <a:moveTo>
                  <a:pt x="1216753" y="13313312"/>
                </a:moveTo>
                <a:cubicBezTo>
                  <a:pt x="1211442" y="13317321"/>
                  <a:pt x="1205918" y="13319961"/>
                  <a:pt x="1206346" y="13322708"/>
                </a:cubicBezTo>
                <a:cubicBezTo>
                  <a:pt x="1206771" y="13325454"/>
                  <a:pt x="1212933" y="13326939"/>
                  <a:pt x="1222184" y="13329162"/>
                </a:cubicBezTo>
                <a:cubicBezTo>
                  <a:pt x="1224198" y="13323037"/>
                  <a:pt x="1226642" y="13319655"/>
                  <a:pt x="1226215" y="13316910"/>
                </a:cubicBezTo>
                <a:cubicBezTo>
                  <a:pt x="1225789" y="13314162"/>
                  <a:pt x="1219837" y="13314052"/>
                  <a:pt x="1216753" y="13313312"/>
                </a:cubicBezTo>
                <a:close/>
                <a:moveTo>
                  <a:pt x="2331091" y="13280939"/>
                </a:moveTo>
                <a:cubicBezTo>
                  <a:pt x="2324305" y="13287331"/>
                  <a:pt x="2321990" y="13292877"/>
                  <a:pt x="2315205" y="13299269"/>
                </a:cubicBezTo>
                <a:cubicBezTo>
                  <a:pt x="2365463" y="13356227"/>
                  <a:pt x="2416439" y="13414750"/>
                  <a:pt x="2472602" y="13473999"/>
                </a:cubicBezTo>
                <a:cubicBezTo>
                  <a:pt x="2500460" y="13449990"/>
                  <a:pt x="2525281" y="13429969"/>
                  <a:pt x="2554571" y="13409105"/>
                </a:cubicBezTo>
                <a:cubicBezTo>
                  <a:pt x="2555461" y="13400413"/>
                  <a:pt x="2557062" y="13393296"/>
                  <a:pt x="2557952" y="13384607"/>
                </a:cubicBezTo>
                <a:cubicBezTo>
                  <a:pt x="2459507" y="13413430"/>
                  <a:pt x="2413374" y="13376141"/>
                  <a:pt x="2380264" y="13314244"/>
                </a:cubicBezTo>
                <a:cubicBezTo>
                  <a:pt x="2372388" y="13296988"/>
                  <a:pt x="2346470" y="13293367"/>
                  <a:pt x="2331091" y="13280939"/>
                </a:cubicBezTo>
                <a:close/>
                <a:moveTo>
                  <a:pt x="7268625" y="13019720"/>
                </a:moveTo>
                <a:lnTo>
                  <a:pt x="7198996" y="13038098"/>
                </a:lnTo>
                <a:lnTo>
                  <a:pt x="7232339" y="13111141"/>
                </a:lnTo>
                <a:lnTo>
                  <a:pt x="7278988" y="13032925"/>
                </a:lnTo>
                <a:close/>
                <a:moveTo>
                  <a:pt x="2042520" y="12648807"/>
                </a:moveTo>
                <a:cubicBezTo>
                  <a:pt x="2023051" y="12659300"/>
                  <a:pt x="2000549" y="12673774"/>
                  <a:pt x="1981075" y="12684268"/>
                </a:cubicBezTo>
                <a:cubicBezTo>
                  <a:pt x="1983938" y="12690545"/>
                  <a:pt x="1987519" y="12698388"/>
                  <a:pt x="1990384" y="12704659"/>
                </a:cubicBezTo>
                <a:lnTo>
                  <a:pt x="2050397" y="12666065"/>
                </a:lnTo>
                <a:cubicBezTo>
                  <a:pt x="2051285" y="12657376"/>
                  <a:pt x="2048422" y="12651101"/>
                  <a:pt x="2042520" y="12648807"/>
                </a:cubicBezTo>
                <a:close/>
                <a:moveTo>
                  <a:pt x="1293224" y="12563466"/>
                </a:moveTo>
                <a:cubicBezTo>
                  <a:pt x="1290141" y="12562722"/>
                  <a:pt x="1281961" y="12567364"/>
                  <a:pt x="1282175" y="12568740"/>
                </a:cubicBezTo>
                <a:cubicBezTo>
                  <a:pt x="1282601" y="12571488"/>
                  <a:pt x="1285894" y="12573603"/>
                  <a:pt x="1289192" y="12575718"/>
                </a:cubicBezTo>
                <a:cubicBezTo>
                  <a:pt x="1294717" y="12573080"/>
                  <a:pt x="1300242" y="12570439"/>
                  <a:pt x="1308632" y="12567174"/>
                </a:cubicBezTo>
                <a:cubicBezTo>
                  <a:pt x="1302471" y="12565687"/>
                  <a:pt x="1299176" y="12563574"/>
                  <a:pt x="1293224" y="12563466"/>
                </a:cubicBezTo>
                <a:close/>
                <a:moveTo>
                  <a:pt x="1662104" y="12346205"/>
                </a:moveTo>
                <a:lnTo>
                  <a:pt x="1660292" y="12347651"/>
                </a:lnTo>
                <a:cubicBezTo>
                  <a:pt x="1653820" y="12363282"/>
                  <a:pt x="1653295" y="12379025"/>
                  <a:pt x="1652774" y="12394762"/>
                </a:cubicBezTo>
                <a:cubicBezTo>
                  <a:pt x="1649495" y="12431002"/>
                  <a:pt x="1646220" y="12467236"/>
                  <a:pt x="1648680" y="12502204"/>
                </a:cubicBezTo>
                <a:lnTo>
                  <a:pt x="1649868" y="12512835"/>
                </a:lnTo>
                <a:lnTo>
                  <a:pt x="1671378" y="12515712"/>
                </a:lnTo>
                <a:cubicBezTo>
                  <a:pt x="1710043" y="12531648"/>
                  <a:pt x="1708085" y="12599108"/>
                  <a:pt x="1759950" y="12593142"/>
                </a:cubicBezTo>
                <a:cubicBezTo>
                  <a:pt x="1785179" y="12637788"/>
                  <a:pt x="1807379" y="12686414"/>
                  <a:pt x="1837077" y="12730214"/>
                </a:cubicBezTo>
                <a:cubicBezTo>
                  <a:pt x="1839941" y="12736489"/>
                  <a:pt x="1865312" y="12728288"/>
                  <a:pt x="1889965" y="12718520"/>
                </a:cubicBezTo>
                <a:cubicBezTo>
                  <a:pt x="1847409" y="12689075"/>
                  <a:pt x="1822719" y="12656253"/>
                  <a:pt x="1837149" y="12592188"/>
                </a:cubicBezTo>
                <a:cubicBezTo>
                  <a:pt x="1843556" y="12563720"/>
                  <a:pt x="1808335" y="12539702"/>
                  <a:pt x="1787942" y="12516295"/>
                </a:cubicBezTo>
                <a:cubicBezTo>
                  <a:pt x="1747161" y="12469476"/>
                  <a:pt x="1702631" y="12425068"/>
                  <a:pt x="1665597" y="12375840"/>
                </a:cubicBezTo>
                <a:cubicBezTo>
                  <a:pt x="1662734" y="12369565"/>
                  <a:pt x="1662325" y="12360695"/>
                  <a:pt x="1662295" y="12351334"/>
                </a:cubicBezTo>
                <a:close/>
                <a:moveTo>
                  <a:pt x="6218676" y="12274544"/>
                </a:moveTo>
                <a:cubicBezTo>
                  <a:pt x="6204930" y="12289065"/>
                  <a:pt x="6185931" y="12306966"/>
                  <a:pt x="6172178" y="12321495"/>
                </a:cubicBezTo>
                <a:cubicBezTo>
                  <a:pt x="6174183" y="12325884"/>
                  <a:pt x="6182446" y="12329097"/>
                  <a:pt x="6185455" y="12335679"/>
                </a:cubicBezTo>
                <a:cubicBezTo>
                  <a:pt x="6199199" y="12321157"/>
                  <a:pt x="6218199" y="12303258"/>
                  <a:pt x="6237198" y="12285354"/>
                </a:cubicBezTo>
                <a:cubicBezTo>
                  <a:pt x="6228942" y="12282144"/>
                  <a:pt x="6218676" y="12274544"/>
                  <a:pt x="6218676" y="12274544"/>
                </a:cubicBezTo>
                <a:close/>
                <a:moveTo>
                  <a:pt x="6083486" y="12156961"/>
                </a:moveTo>
                <a:cubicBezTo>
                  <a:pt x="6074986" y="12168109"/>
                  <a:pt x="6061243" y="12182630"/>
                  <a:pt x="6052742" y="12193776"/>
                </a:cubicBezTo>
                <a:cubicBezTo>
                  <a:pt x="6078518" y="12205604"/>
                  <a:pt x="6104301" y="12217433"/>
                  <a:pt x="6120575" y="12238213"/>
                </a:cubicBezTo>
                <a:cubicBezTo>
                  <a:pt x="6134327" y="12223691"/>
                  <a:pt x="6142823" y="12212540"/>
                  <a:pt x="6151323" y="12201393"/>
                </a:cubicBezTo>
                <a:cubicBezTo>
                  <a:pt x="6130797" y="12186189"/>
                  <a:pt x="6104014" y="12172165"/>
                  <a:pt x="6083486" y="12156961"/>
                </a:cubicBezTo>
                <a:close/>
                <a:moveTo>
                  <a:pt x="5586455" y="11544827"/>
                </a:moveTo>
                <a:cubicBezTo>
                  <a:pt x="5574015" y="11544084"/>
                  <a:pt x="5565651" y="11545292"/>
                  <a:pt x="5559931" y="11549503"/>
                </a:cubicBezTo>
                <a:cubicBezTo>
                  <a:pt x="5548492" y="11557922"/>
                  <a:pt x="5547632" y="11578361"/>
                  <a:pt x="5545915" y="11619238"/>
                </a:cubicBezTo>
                <a:cubicBezTo>
                  <a:pt x="5576416" y="11596776"/>
                  <a:pt x="5602669" y="11579890"/>
                  <a:pt x="5637428" y="11551855"/>
                </a:cubicBezTo>
                <a:cubicBezTo>
                  <a:pt x="5615408" y="11548263"/>
                  <a:pt x="5598894" y="11545570"/>
                  <a:pt x="5586455" y="11544827"/>
                </a:cubicBezTo>
                <a:close/>
                <a:moveTo>
                  <a:pt x="5794008" y="11507963"/>
                </a:moveTo>
                <a:cubicBezTo>
                  <a:pt x="5774241" y="11509315"/>
                  <a:pt x="5759728" y="11507283"/>
                  <a:pt x="5741972" y="11513026"/>
                </a:cubicBezTo>
                <a:cubicBezTo>
                  <a:pt x="5735716" y="11514207"/>
                  <a:pt x="5726981" y="11539708"/>
                  <a:pt x="5729992" y="11546297"/>
                </a:cubicBezTo>
                <a:cubicBezTo>
                  <a:pt x="5736005" y="11559475"/>
                  <a:pt x="5752523" y="11565893"/>
                  <a:pt x="5774051" y="11583295"/>
                </a:cubicBezTo>
                <a:cubicBezTo>
                  <a:pt x="5785270" y="11533467"/>
                  <a:pt x="5791760" y="11517932"/>
                  <a:pt x="5794008" y="11507963"/>
                </a:cubicBezTo>
                <a:close/>
                <a:moveTo>
                  <a:pt x="5605489" y="11347982"/>
                </a:moveTo>
                <a:cubicBezTo>
                  <a:pt x="5528535" y="11477015"/>
                  <a:pt x="5500418" y="11355901"/>
                  <a:pt x="5430152" y="11395410"/>
                </a:cubicBezTo>
                <a:cubicBezTo>
                  <a:pt x="5411433" y="11458586"/>
                  <a:pt x="5432729" y="11490341"/>
                  <a:pt x="5493021" y="11488492"/>
                </a:cubicBezTo>
                <a:cubicBezTo>
                  <a:pt x="5532543" y="11485801"/>
                  <a:pt x="5577561" y="11465365"/>
                  <a:pt x="5625585" y="11451527"/>
                </a:cubicBezTo>
                <a:cubicBezTo>
                  <a:pt x="5621052" y="11411829"/>
                  <a:pt x="5618285" y="11390883"/>
                  <a:pt x="5605489" y="11347982"/>
                </a:cubicBezTo>
                <a:close/>
                <a:moveTo>
                  <a:pt x="5597999" y="11048837"/>
                </a:moveTo>
                <a:cubicBezTo>
                  <a:pt x="5615861" y="11099135"/>
                  <a:pt x="5620325" y="11111713"/>
                  <a:pt x="5653948" y="11110725"/>
                </a:cubicBezTo>
                <a:lnTo>
                  <a:pt x="5657867" y="11110323"/>
                </a:lnTo>
                <a:lnTo>
                  <a:pt x="5634775" y="11069725"/>
                </a:lnTo>
                <a:close/>
                <a:moveTo>
                  <a:pt x="4281068" y="11006269"/>
                </a:moveTo>
                <a:cubicBezTo>
                  <a:pt x="4269626" y="11012989"/>
                  <a:pt x="4257498" y="11016082"/>
                  <a:pt x="4245369" y="11019176"/>
                </a:cubicBezTo>
                <a:lnTo>
                  <a:pt x="4258368" y="11064633"/>
                </a:lnTo>
                <a:lnTo>
                  <a:pt x="4300970" y="11100189"/>
                </a:lnTo>
                <a:lnTo>
                  <a:pt x="4320941" y="11126311"/>
                </a:lnTo>
                <a:close/>
                <a:moveTo>
                  <a:pt x="5082760" y="10917178"/>
                </a:moveTo>
                <a:cubicBezTo>
                  <a:pt x="5073261" y="10926127"/>
                  <a:pt x="5070016" y="10933898"/>
                  <a:pt x="5060519" y="10942845"/>
                </a:cubicBezTo>
                <a:cubicBezTo>
                  <a:pt x="5130879" y="11022584"/>
                  <a:pt x="5202250" y="11104514"/>
                  <a:pt x="5280876" y="11187463"/>
                </a:cubicBezTo>
                <a:cubicBezTo>
                  <a:pt x="5319878" y="11153855"/>
                  <a:pt x="5354626" y="11125825"/>
                  <a:pt x="5395634" y="11096611"/>
                </a:cubicBezTo>
                <a:cubicBezTo>
                  <a:pt x="5396877" y="11084446"/>
                  <a:pt x="5399119" y="11074480"/>
                  <a:pt x="5400363" y="11062318"/>
                </a:cubicBezTo>
                <a:cubicBezTo>
                  <a:pt x="5262540" y="11102672"/>
                  <a:pt x="5197953" y="11050465"/>
                  <a:pt x="5151603" y="10963806"/>
                </a:cubicBezTo>
                <a:cubicBezTo>
                  <a:pt x="5140573" y="10939647"/>
                  <a:pt x="5104291" y="10934580"/>
                  <a:pt x="5082760" y="10917178"/>
                </a:cubicBezTo>
                <a:close/>
                <a:moveTo>
                  <a:pt x="4375566" y="10265780"/>
                </a:moveTo>
                <a:lnTo>
                  <a:pt x="4394175" y="10326910"/>
                </a:lnTo>
                <a:cubicBezTo>
                  <a:pt x="4441870" y="10478328"/>
                  <a:pt x="4495628" y="10628204"/>
                  <a:pt x="4543318" y="10779619"/>
                </a:cubicBezTo>
                <a:cubicBezTo>
                  <a:pt x="4594447" y="10949183"/>
                  <a:pt x="4644882" y="11115124"/>
                  <a:pt x="4695323" y="11281057"/>
                </a:cubicBezTo>
                <a:cubicBezTo>
                  <a:pt x="4705498" y="11301287"/>
                  <a:pt x="4715683" y="11321516"/>
                  <a:pt x="4725859" y="11341749"/>
                </a:cubicBezTo>
                <a:cubicBezTo>
                  <a:pt x="4737989" y="11338651"/>
                  <a:pt x="4750116" y="11335563"/>
                  <a:pt x="4756184" y="11334013"/>
                </a:cubicBezTo>
                <a:cubicBezTo>
                  <a:pt x="4746578" y="11283207"/>
                  <a:pt x="4737657" y="11236023"/>
                  <a:pt x="4721987" y="11186762"/>
                </a:cubicBezTo>
                <a:lnTo>
                  <a:pt x="4505866" y="10406610"/>
                </a:lnTo>
                <a:close/>
                <a:moveTo>
                  <a:pt x="1999625" y="10178478"/>
                </a:moveTo>
                <a:cubicBezTo>
                  <a:pt x="2001655" y="10180875"/>
                  <a:pt x="2001655" y="10180875"/>
                  <a:pt x="2003686" y="10183268"/>
                </a:cubicBezTo>
                <a:lnTo>
                  <a:pt x="2003796" y="10183751"/>
                </a:lnTo>
                <a:close/>
                <a:moveTo>
                  <a:pt x="4678759" y="10032198"/>
                </a:moveTo>
                <a:cubicBezTo>
                  <a:pt x="4651505" y="10046888"/>
                  <a:pt x="4619999" y="10067151"/>
                  <a:pt x="4592736" y="10081841"/>
                </a:cubicBezTo>
                <a:cubicBezTo>
                  <a:pt x="4596747" y="10090626"/>
                  <a:pt x="4601759" y="10101610"/>
                  <a:pt x="4605771" y="10110391"/>
                </a:cubicBezTo>
                <a:lnTo>
                  <a:pt x="4689787" y="10056357"/>
                </a:lnTo>
                <a:cubicBezTo>
                  <a:pt x="4691033" y="10044190"/>
                  <a:pt x="4687021" y="10035409"/>
                  <a:pt x="4678759" y="10032198"/>
                </a:cubicBezTo>
                <a:close/>
                <a:moveTo>
                  <a:pt x="4194749" y="9700189"/>
                </a:moveTo>
                <a:lnTo>
                  <a:pt x="4276259" y="9938514"/>
                </a:lnTo>
                <a:lnTo>
                  <a:pt x="4280859" y="9953706"/>
                </a:lnTo>
                <a:lnTo>
                  <a:pt x="4283162" y="9954265"/>
                </a:lnTo>
                <a:cubicBezTo>
                  <a:pt x="4318484" y="10016769"/>
                  <a:pt x="4349561" y="10084843"/>
                  <a:pt x="4391142" y="10146165"/>
                </a:cubicBezTo>
                <a:cubicBezTo>
                  <a:pt x="4393146" y="10150558"/>
                  <a:pt x="4403029" y="10149883"/>
                  <a:pt x="4416721" y="10146404"/>
                </a:cubicBezTo>
                <a:lnTo>
                  <a:pt x="4431025" y="10141499"/>
                </a:lnTo>
                <a:lnTo>
                  <a:pt x="4411677" y="10073594"/>
                </a:lnTo>
                <a:lnTo>
                  <a:pt x="4398296" y="10059538"/>
                </a:lnTo>
                <a:cubicBezTo>
                  <a:pt x="4391512" y="10045612"/>
                  <a:pt x="4387225" y="10030170"/>
                  <a:pt x="4385893" y="10012608"/>
                </a:cubicBezTo>
                <a:lnTo>
                  <a:pt x="4387903" y="9990150"/>
                </a:lnTo>
                <a:lnTo>
                  <a:pt x="4357430" y="9883169"/>
                </a:lnTo>
                <a:lnTo>
                  <a:pt x="4322350" y="9846679"/>
                </a:lnTo>
                <a:close/>
                <a:moveTo>
                  <a:pt x="2350814" y="9535309"/>
                </a:moveTo>
                <a:lnTo>
                  <a:pt x="2346207" y="9546920"/>
                </a:lnTo>
                <a:cubicBezTo>
                  <a:pt x="2339235" y="9568903"/>
                  <a:pt x="2337451" y="9590858"/>
                  <a:pt x="2352647" y="9608458"/>
                </a:cubicBezTo>
                <a:lnTo>
                  <a:pt x="2356125" y="9610579"/>
                </a:lnTo>
                <a:close/>
                <a:moveTo>
                  <a:pt x="2397992" y="9484422"/>
                </a:moveTo>
                <a:lnTo>
                  <a:pt x="2393211" y="9521105"/>
                </a:lnTo>
                <a:cubicBezTo>
                  <a:pt x="2384404" y="9556670"/>
                  <a:pt x="2391030" y="9591240"/>
                  <a:pt x="2393014" y="9626470"/>
                </a:cubicBezTo>
                <a:lnTo>
                  <a:pt x="2392500" y="9635565"/>
                </a:lnTo>
                <a:lnTo>
                  <a:pt x="2400661" y="9648499"/>
                </a:lnTo>
                <a:cubicBezTo>
                  <a:pt x="2402182" y="9711805"/>
                  <a:pt x="2399980" y="9777920"/>
                  <a:pt x="2405814" y="9842264"/>
                </a:cubicBezTo>
                <a:cubicBezTo>
                  <a:pt x="2405082" y="9864302"/>
                  <a:pt x="2416995" y="9887529"/>
                  <a:pt x="2439766" y="9900413"/>
                </a:cubicBezTo>
                <a:cubicBezTo>
                  <a:pt x="2480692" y="9923217"/>
                  <a:pt x="2497820" y="9953253"/>
                  <a:pt x="2503194" y="9987865"/>
                </a:cubicBezTo>
                <a:cubicBezTo>
                  <a:pt x="2504248" y="10021444"/>
                  <a:pt x="2513340" y="10053250"/>
                  <a:pt x="2518416" y="10085943"/>
                </a:cubicBezTo>
                <a:cubicBezTo>
                  <a:pt x="2532879" y="10152360"/>
                  <a:pt x="2535293" y="10221438"/>
                  <a:pt x="2517328" y="10293014"/>
                </a:cubicBezTo>
                <a:cubicBezTo>
                  <a:pt x="2513542" y="10308760"/>
                  <a:pt x="2510833" y="10324769"/>
                  <a:pt x="2511603" y="10339765"/>
                </a:cubicBezTo>
                <a:lnTo>
                  <a:pt x="2520979" y="10364950"/>
                </a:lnTo>
                <a:lnTo>
                  <a:pt x="2550355" y="10360053"/>
                </a:lnTo>
                <a:cubicBezTo>
                  <a:pt x="2554823" y="10359208"/>
                  <a:pt x="2563045" y="10355952"/>
                  <a:pt x="2566791" y="10353541"/>
                </a:cubicBezTo>
                <a:lnTo>
                  <a:pt x="2767449" y="10787080"/>
                </a:lnTo>
                <a:lnTo>
                  <a:pt x="2682597" y="10277854"/>
                </a:lnTo>
                <a:lnTo>
                  <a:pt x="2623185" y="10129407"/>
                </a:lnTo>
                <a:cubicBezTo>
                  <a:pt x="2617581" y="10110311"/>
                  <a:pt x="2625825" y="10087423"/>
                  <a:pt x="2627069" y="10065727"/>
                </a:cubicBezTo>
                <a:lnTo>
                  <a:pt x="2656039" y="10074614"/>
                </a:lnTo>
                <a:lnTo>
                  <a:pt x="2654106" y="10046851"/>
                </a:lnTo>
                <a:cubicBezTo>
                  <a:pt x="2653363" y="10011963"/>
                  <a:pt x="2653085" y="9976723"/>
                  <a:pt x="2649720" y="9941667"/>
                </a:cubicBezTo>
                <a:cubicBezTo>
                  <a:pt x="2645759" y="9902766"/>
                  <a:pt x="2643805" y="9863418"/>
                  <a:pt x="2640847" y="9824296"/>
                </a:cubicBezTo>
                <a:lnTo>
                  <a:pt x="2635202" y="9780297"/>
                </a:lnTo>
                <a:lnTo>
                  <a:pt x="2569886" y="9714136"/>
                </a:lnTo>
                <a:lnTo>
                  <a:pt x="2492919" y="9889837"/>
                </a:lnTo>
                <a:cubicBezTo>
                  <a:pt x="2458001" y="9788441"/>
                  <a:pt x="2441653" y="9684400"/>
                  <a:pt x="2439431" y="9579031"/>
                </a:cubicBezTo>
                <a:lnTo>
                  <a:pt x="2441494" y="9553613"/>
                </a:lnTo>
                <a:close/>
                <a:moveTo>
                  <a:pt x="7947229" y="8161705"/>
                </a:moveTo>
                <a:cubicBezTo>
                  <a:pt x="7931211" y="8171109"/>
                  <a:pt x="7915194" y="8180525"/>
                  <a:pt x="7915194" y="8180525"/>
                </a:cubicBezTo>
                <a:cubicBezTo>
                  <a:pt x="7918074" y="8195765"/>
                  <a:pt x="7930410" y="8213922"/>
                  <a:pt x="7933293" y="8229166"/>
                </a:cubicBezTo>
                <a:cubicBezTo>
                  <a:pt x="7940817" y="8221920"/>
                  <a:pt x="7957794" y="8217591"/>
                  <a:pt x="7956836" y="8212513"/>
                </a:cubicBezTo>
                <a:cubicBezTo>
                  <a:pt x="7953953" y="8197266"/>
                  <a:pt x="7950112" y="8176945"/>
                  <a:pt x="7947229" y="8161705"/>
                </a:cubicBezTo>
                <a:close/>
                <a:moveTo>
                  <a:pt x="7812725" y="7732644"/>
                </a:moveTo>
                <a:cubicBezTo>
                  <a:pt x="7796708" y="7742052"/>
                  <a:pt x="7779730" y="7746383"/>
                  <a:pt x="7762749" y="7750713"/>
                </a:cubicBezTo>
                <a:cubicBezTo>
                  <a:pt x="7782769" y="7809525"/>
                  <a:pt x="7795259" y="7875573"/>
                  <a:pt x="7815267" y="7934379"/>
                </a:cubicBezTo>
                <a:lnTo>
                  <a:pt x="7874698" y="7919225"/>
                </a:lnTo>
                <a:cubicBezTo>
                  <a:pt x="7853717" y="7855343"/>
                  <a:pt x="7833706" y="7796533"/>
                  <a:pt x="7812725" y="7732644"/>
                </a:cubicBezTo>
                <a:close/>
                <a:moveTo>
                  <a:pt x="9561094" y="7493665"/>
                </a:moveTo>
                <a:lnTo>
                  <a:pt x="9501409" y="7509417"/>
                </a:lnTo>
                <a:lnTo>
                  <a:pt x="9529992" y="7572025"/>
                </a:lnTo>
                <a:lnTo>
                  <a:pt x="9569977" y="7504982"/>
                </a:lnTo>
                <a:close/>
                <a:moveTo>
                  <a:pt x="10037386" y="7415389"/>
                </a:moveTo>
                <a:lnTo>
                  <a:pt x="9980359" y="7459755"/>
                </a:lnTo>
                <a:lnTo>
                  <a:pt x="9977019" y="7467134"/>
                </a:lnTo>
                <a:lnTo>
                  <a:pt x="9971927" y="7466312"/>
                </a:lnTo>
                <a:lnTo>
                  <a:pt x="9956405" y="7478388"/>
                </a:lnTo>
                <a:cubicBezTo>
                  <a:pt x="9961272" y="7484140"/>
                  <a:pt x="9965103" y="7495890"/>
                  <a:pt x="9969974" y="7501641"/>
                </a:cubicBezTo>
                <a:cubicBezTo>
                  <a:pt x="9996626" y="7482639"/>
                  <a:pt x="10026741" y="7460513"/>
                  <a:pt x="10050957" y="7438642"/>
                </a:cubicBezTo>
                <a:cubicBezTo>
                  <a:pt x="10046091" y="7432890"/>
                  <a:pt x="10041225" y="7427141"/>
                  <a:pt x="10037386" y="7415389"/>
                </a:cubicBezTo>
                <a:close/>
                <a:moveTo>
                  <a:pt x="1810400" y="7394892"/>
                </a:moveTo>
                <a:cubicBezTo>
                  <a:pt x="1807836" y="7426436"/>
                  <a:pt x="1811546" y="7456344"/>
                  <a:pt x="1818301" y="7485587"/>
                </a:cubicBezTo>
                <a:lnTo>
                  <a:pt x="1839064" y="7554410"/>
                </a:lnTo>
                <a:lnTo>
                  <a:pt x="1833681" y="7396577"/>
                </a:lnTo>
                <a:close/>
                <a:moveTo>
                  <a:pt x="10071623" y="7240719"/>
                </a:moveTo>
                <a:lnTo>
                  <a:pt x="10049962" y="7264937"/>
                </a:lnTo>
                <a:lnTo>
                  <a:pt x="10090857" y="7314467"/>
                </a:lnTo>
                <a:cubicBezTo>
                  <a:pt x="10123912" y="7349922"/>
                  <a:pt x="10158137" y="7384953"/>
                  <a:pt x="10171249" y="7436519"/>
                </a:cubicBezTo>
                <a:cubicBezTo>
                  <a:pt x="10214824" y="7387020"/>
                  <a:pt x="10222432" y="7338299"/>
                  <a:pt x="10196119" y="7295484"/>
                </a:cubicBezTo>
                <a:lnTo>
                  <a:pt x="10165534" y="7267501"/>
                </a:lnTo>
                <a:lnTo>
                  <a:pt x="10150799" y="7299360"/>
                </a:lnTo>
                <a:cubicBezTo>
                  <a:pt x="10130627" y="7280682"/>
                  <a:pt x="10104233" y="7261134"/>
                  <a:pt x="10071623" y="7240719"/>
                </a:cubicBezTo>
                <a:close/>
                <a:moveTo>
                  <a:pt x="9889973" y="6909382"/>
                </a:moveTo>
                <a:cubicBezTo>
                  <a:pt x="9872294" y="6910129"/>
                  <a:pt x="9857046" y="6913755"/>
                  <a:pt x="9839371" y="6914508"/>
                </a:cubicBezTo>
                <a:cubicBezTo>
                  <a:pt x="9840777" y="6923382"/>
                  <a:pt x="9841155" y="6938254"/>
                  <a:pt x="9842561" y="6947134"/>
                </a:cubicBezTo>
                <a:lnTo>
                  <a:pt x="9888300" y="6936256"/>
                </a:lnTo>
                <a:close/>
                <a:moveTo>
                  <a:pt x="8661136" y="6854942"/>
                </a:moveTo>
                <a:cubicBezTo>
                  <a:pt x="8649351" y="6867389"/>
                  <a:pt x="8633068" y="6882735"/>
                  <a:pt x="8621280" y="6895185"/>
                </a:cubicBezTo>
                <a:cubicBezTo>
                  <a:pt x="8622998" y="6898948"/>
                  <a:pt x="8630082" y="6901701"/>
                  <a:pt x="8632660" y="6907342"/>
                </a:cubicBezTo>
                <a:cubicBezTo>
                  <a:pt x="8644442" y="6894897"/>
                  <a:pt x="8660725" y="6879554"/>
                  <a:pt x="8677013" y="6864209"/>
                </a:cubicBezTo>
                <a:cubicBezTo>
                  <a:pt x="8669936" y="6861458"/>
                  <a:pt x="8661136" y="6854942"/>
                  <a:pt x="8661136" y="6854942"/>
                </a:cubicBezTo>
                <a:close/>
                <a:moveTo>
                  <a:pt x="3751858" y="6820383"/>
                </a:moveTo>
                <a:lnTo>
                  <a:pt x="3744866" y="6822078"/>
                </a:lnTo>
                <a:cubicBezTo>
                  <a:pt x="3744365" y="6828235"/>
                  <a:pt x="3749240" y="6831956"/>
                  <a:pt x="3748865" y="6836571"/>
                </a:cubicBezTo>
                <a:lnTo>
                  <a:pt x="3752185" y="6836005"/>
                </a:lnTo>
                <a:close/>
                <a:moveTo>
                  <a:pt x="8545259" y="6754157"/>
                </a:moveTo>
                <a:cubicBezTo>
                  <a:pt x="8537974" y="6763708"/>
                  <a:pt x="8526194" y="6776160"/>
                  <a:pt x="8518907" y="6785714"/>
                </a:cubicBezTo>
                <a:cubicBezTo>
                  <a:pt x="8541001" y="6795850"/>
                  <a:pt x="8563101" y="6805989"/>
                  <a:pt x="8577050" y="6823800"/>
                </a:cubicBezTo>
                <a:cubicBezTo>
                  <a:pt x="8588837" y="6811352"/>
                  <a:pt x="8596119" y="6801795"/>
                  <a:pt x="8603402" y="6792242"/>
                </a:cubicBezTo>
                <a:cubicBezTo>
                  <a:pt x="8585811" y="6779211"/>
                  <a:pt x="8562854" y="6767189"/>
                  <a:pt x="8545259" y="6754157"/>
                </a:cubicBezTo>
                <a:close/>
                <a:moveTo>
                  <a:pt x="10045287" y="6753882"/>
                </a:moveTo>
                <a:cubicBezTo>
                  <a:pt x="10032477" y="6760381"/>
                  <a:pt x="10023123" y="6763755"/>
                  <a:pt x="10012746" y="6773133"/>
                </a:cubicBezTo>
                <a:lnTo>
                  <a:pt x="10014366" y="6783377"/>
                </a:lnTo>
                <a:lnTo>
                  <a:pt x="10027315" y="6792149"/>
                </a:lnTo>
                <a:lnTo>
                  <a:pt x="10047077" y="6777633"/>
                </a:lnTo>
                <a:cubicBezTo>
                  <a:pt x="10050534" y="6774509"/>
                  <a:pt x="10046700" y="6762755"/>
                  <a:pt x="10045287" y="6753882"/>
                </a:cubicBezTo>
                <a:close/>
                <a:moveTo>
                  <a:pt x="9587237" y="6575416"/>
                </a:moveTo>
                <a:lnTo>
                  <a:pt x="9576214" y="6589123"/>
                </a:lnTo>
                <a:lnTo>
                  <a:pt x="9577848" y="6591049"/>
                </a:lnTo>
                <a:close/>
                <a:moveTo>
                  <a:pt x="9888090" y="6546486"/>
                </a:moveTo>
                <a:cubicBezTo>
                  <a:pt x="9883367" y="6546315"/>
                  <a:pt x="9878948" y="6546504"/>
                  <a:pt x="9876004" y="6546630"/>
                </a:cubicBezTo>
                <a:lnTo>
                  <a:pt x="9850411" y="6631802"/>
                </a:lnTo>
                <a:lnTo>
                  <a:pt x="9858370" y="6638723"/>
                </a:lnTo>
                <a:lnTo>
                  <a:pt x="9877247" y="6641877"/>
                </a:lnTo>
                <a:cubicBezTo>
                  <a:pt x="9885844" y="6608752"/>
                  <a:pt x="9893412" y="6581626"/>
                  <a:pt x="9902007" y="6548500"/>
                </a:cubicBezTo>
                <a:cubicBezTo>
                  <a:pt x="9897842" y="6547188"/>
                  <a:pt x="9892814" y="6546657"/>
                  <a:pt x="9888090" y="6546486"/>
                </a:cubicBezTo>
                <a:close/>
                <a:moveTo>
                  <a:pt x="4390822" y="6367219"/>
                </a:moveTo>
                <a:lnTo>
                  <a:pt x="4377958" y="6371592"/>
                </a:lnTo>
                <a:lnTo>
                  <a:pt x="4378287" y="6373667"/>
                </a:lnTo>
                <a:close/>
                <a:moveTo>
                  <a:pt x="8119232" y="6229468"/>
                </a:moveTo>
                <a:cubicBezTo>
                  <a:pt x="8108570" y="6228832"/>
                  <a:pt x="8101400" y="6229867"/>
                  <a:pt x="8096498" y="6233477"/>
                </a:cubicBezTo>
                <a:cubicBezTo>
                  <a:pt x="8086691" y="6240695"/>
                  <a:pt x="8085955" y="6258216"/>
                  <a:pt x="8084482" y="6293252"/>
                </a:cubicBezTo>
                <a:cubicBezTo>
                  <a:pt x="8110629" y="6273997"/>
                  <a:pt x="8133130" y="6259524"/>
                  <a:pt x="8162923" y="6235491"/>
                </a:cubicBezTo>
                <a:cubicBezTo>
                  <a:pt x="8144050" y="6232414"/>
                  <a:pt x="8129894" y="6230105"/>
                  <a:pt x="8119232" y="6229468"/>
                </a:cubicBezTo>
                <a:close/>
                <a:moveTo>
                  <a:pt x="8297136" y="6197873"/>
                </a:moveTo>
                <a:cubicBezTo>
                  <a:pt x="8280193" y="6199030"/>
                  <a:pt x="8267753" y="6197291"/>
                  <a:pt x="8252532" y="6202211"/>
                </a:cubicBezTo>
                <a:cubicBezTo>
                  <a:pt x="8247171" y="6203226"/>
                  <a:pt x="8239684" y="6225081"/>
                  <a:pt x="8242264" y="6230731"/>
                </a:cubicBezTo>
                <a:cubicBezTo>
                  <a:pt x="8247417" y="6242024"/>
                  <a:pt x="8261576" y="6247528"/>
                  <a:pt x="8280029" y="6262442"/>
                </a:cubicBezTo>
                <a:cubicBezTo>
                  <a:pt x="8289644" y="6219735"/>
                  <a:pt x="8295209" y="6206418"/>
                  <a:pt x="8297136" y="6197873"/>
                </a:cubicBezTo>
                <a:close/>
                <a:moveTo>
                  <a:pt x="8135549" y="6060745"/>
                </a:moveTo>
                <a:cubicBezTo>
                  <a:pt x="8069586" y="6171344"/>
                  <a:pt x="8045484" y="6067533"/>
                  <a:pt x="7985258" y="6101399"/>
                </a:cubicBezTo>
                <a:cubicBezTo>
                  <a:pt x="7969212" y="6155549"/>
                  <a:pt x="7987468" y="6182765"/>
                  <a:pt x="8039145" y="6181184"/>
                </a:cubicBezTo>
                <a:cubicBezTo>
                  <a:pt x="8073022" y="6178878"/>
                  <a:pt x="8111609" y="6161361"/>
                  <a:pt x="8152774" y="6149497"/>
                </a:cubicBezTo>
                <a:cubicBezTo>
                  <a:pt x="8148887" y="6115472"/>
                  <a:pt x="8146515" y="6097519"/>
                  <a:pt x="8135549" y="6060745"/>
                </a:cubicBezTo>
                <a:close/>
                <a:moveTo>
                  <a:pt x="7666387" y="5829605"/>
                </a:moveTo>
                <a:lnTo>
                  <a:pt x="7805995" y="6237786"/>
                </a:lnTo>
                <a:cubicBezTo>
                  <a:pt x="7866994" y="6419289"/>
                  <a:pt x="7911031" y="6605118"/>
                  <a:pt x="7971073" y="6781541"/>
                </a:cubicBezTo>
                <a:cubicBezTo>
                  <a:pt x="8037851" y="6993524"/>
                  <a:pt x="8113109" y="7203347"/>
                  <a:pt x="8179878" y="7415335"/>
                </a:cubicBezTo>
                <a:cubicBezTo>
                  <a:pt x="8251456" y="7652726"/>
                  <a:pt x="8322065" y="7885040"/>
                  <a:pt x="8392679" y="8117347"/>
                </a:cubicBezTo>
                <a:cubicBezTo>
                  <a:pt x="8406929" y="8145671"/>
                  <a:pt x="8421188" y="8173989"/>
                  <a:pt x="8435434" y="8202313"/>
                </a:cubicBezTo>
                <a:cubicBezTo>
                  <a:pt x="8452415" y="8197982"/>
                  <a:pt x="8469391" y="8193654"/>
                  <a:pt x="8477888" y="8191487"/>
                </a:cubicBezTo>
                <a:cubicBezTo>
                  <a:pt x="8464439" y="8120355"/>
                  <a:pt x="8451953" y="8054297"/>
                  <a:pt x="8430012" y="7985334"/>
                </a:cubicBezTo>
                <a:cubicBezTo>
                  <a:pt x="8318249" y="7582435"/>
                  <a:pt x="8205530" y="7174454"/>
                  <a:pt x="8093769" y="6771556"/>
                </a:cubicBezTo>
                <a:lnTo>
                  <a:pt x="7975388" y="6356027"/>
                </a:lnTo>
                <a:lnTo>
                  <a:pt x="7952641" y="6348825"/>
                </a:lnTo>
                <a:lnTo>
                  <a:pt x="7968551" y="6332020"/>
                </a:lnTo>
                <a:lnTo>
                  <a:pt x="7921719" y="6167631"/>
                </a:lnTo>
                <a:close/>
                <a:moveTo>
                  <a:pt x="7959724" y="5815889"/>
                </a:moveTo>
                <a:cubicBezTo>
                  <a:pt x="7930192" y="5824538"/>
                  <a:pt x="7904583" y="5828227"/>
                  <a:pt x="7882160" y="5827736"/>
                </a:cubicBezTo>
                <a:lnTo>
                  <a:pt x="7874579" y="5826019"/>
                </a:lnTo>
                <a:lnTo>
                  <a:pt x="7895900" y="5892604"/>
                </a:lnTo>
                <a:lnTo>
                  <a:pt x="7955672" y="5845284"/>
                </a:lnTo>
                <a:cubicBezTo>
                  <a:pt x="7956738" y="5834858"/>
                  <a:pt x="7958659" y="5826316"/>
                  <a:pt x="7959724" y="5815889"/>
                </a:cubicBezTo>
                <a:close/>
                <a:moveTo>
                  <a:pt x="8129126" y="5804336"/>
                </a:moveTo>
                <a:cubicBezTo>
                  <a:pt x="8144438" y="5847448"/>
                  <a:pt x="8148264" y="5858229"/>
                  <a:pt x="8177083" y="5857383"/>
                </a:cubicBezTo>
                <a:lnTo>
                  <a:pt x="8180442" y="5857039"/>
                </a:lnTo>
                <a:lnTo>
                  <a:pt x="8160650" y="5822238"/>
                </a:lnTo>
                <a:close/>
                <a:moveTo>
                  <a:pt x="7687492" y="5691486"/>
                </a:moveTo>
                <a:cubicBezTo>
                  <a:pt x="7679350" y="5699157"/>
                  <a:pt x="7676571" y="5705814"/>
                  <a:pt x="7668430" y="5713486"/>
                </a:cubicBezTo>
                <a:lnTo>
                  <a:pt x="7849651" y="5914658"/>
                </a:lnTo>
                <a:lnTo>
                  <a:pt x="7829254" y="5843061"/>
                </a:lnTo>
                <a:lnTo>
                  <a:pt x="7820325" y="5811892"/>
                </a:lnTo>
                <a:lnTo>
                  <a:pt x="7779966" y="5780847"/>
                </a:lnTo>
                <a:cubicBezTo>
                  <a:pt x="7767344" y="5766748"/>
                  <a:pt x="7756434" y="5750024"/>
                  <a:pt x="7746500" y="5731455"/>
                </a:cubicBezTo>
                <a:cubicBezTo>
                  <a:pt x="7741775" y="5721101"/>
                  <a:pt x="7731635" y="5714837"/>
                  <a:pt x="7720373" y="5709300"/>
                </a:cubicBezTo>
                <a:cubicBezTo>
                  <a:pt x="7709110" y="5703759"/>
                  <a:pt x="7696720" y="5698945"/>
                  <a:pt x="7687492" y="5691486"/>
                </a:cubicBezTo>
                <a:close/>
                <a:moveTo>
                  <a:pt x="3643976" y="5496856"/>
                </a:moveTo>
                <a:cubicBezTo>
                  <a:pt x="3639974" y="5495091"/>
                  <a:pt x="3626234" y="5506691"/>
                  <a:pt x="3625712" y="5511762"/>
                </a:cubicBezTo>
                <a:lnTo>
                  <a:pt x="3626227" y="5513349"/>
                </a:lnTo>
                <a:lnTo>
                  <a:pt x="3644289" y="5514473"/>
                </a:lnTo>
                <a:lnTo>
                  <a:pt x="3669878" y="5519749"/>
                </a:lnTo>
                <a:lnTo>
                  <a:pt x="3675637" y="5514372"/>
                </a:lnTo>
                <a:cubicBezTo>
                  <a:pt x="3663805" y="5507382"/>
                  <a:pt x="3656151" y="5500465"/>
                  <a:pt x="3643976" y="5496856"/>
                </a:cubicBezTo>
                <a:close/>
                <a:moveTo>
                  <a:pt x="3396516" y="5475144"/>
                </a:moveTo>
                <a:lnTo>
                  <a:pt x="3397475" y="5483649"/>
                </a:lnTo>
                <a:lnTo>
                  <a:pt x="3414444" y="5500178"/>
                </a:lnTo>
                <a:lnTo>
                  <a:pt x="3416763" y="5500322"/>
                </a:lnTo>
                <a:close/>
                <a:moveTo>
                  <a:pt x="3560412" y="5469428"/>
                </a:moveTo>
                <a:lnTo>
                  <a:pt x="3560882" y="5479041"/>
                </a:lnTo>
                <a:lnTo>
                  <a:pt x="3570571" y="5478569"/>
                </a:lnTo>
                <a:close/>
                <a:moveTo>
                  <a:pt x="3544084" y="5334775"/>
                </a:moveTo>
                <a:lnTo>
                  <a:pt x="3554728" y="5402005"/>
                </a:lnTo>
                <a:lnTo>
                  <a:pt x="3598053" y="5414724"/>
                </a:lnTo>
                <a:cubicBezTo>
                  <a:pt x="3609014" y="5389520"/>
                  <a:pt x="3614584" y="5376074"/>
                  <a:pt x="3621887" y="5345727"/>
                </a:cubicBezTo>
                <a:cubicBezTo>
                  <a:pt x="3577701" y="5368623"/>
                  <a:pt x="3561914" y="5359440"/>
                  <a:pt x="3550436" y="5343988"/>
                </a:cubicBezTo>
                <a:close/>
                <a:moveTo>
                  <a:pt x="3355164" y="5226836"/>
                </a:moveTo>
                <a:cubicBezTo>
                  <a:pt x="3355948" y="5229474"/>
                  <a:pt x="3355948" y="5229474"/>
                  <a:pt x="3356731" y="5232106"/>
                </a:cubicBezTo>
                <a:lnTo>
                  <a:pt x="3356579" y="5232545"/>
                </a:lnTo>
                <a:close/>
                <a:moveTo>
                  <a:pt x="3719833" y="5166315"/>
                </a:moveTo>
                <a:cubicBezTo>
                  <a:pt x="3712915" y="5203025"/>
                  <a:pt x="3711185" y="5212201"/>
                  <a:pt x="3730862" y="5224868"/>
                </a:cubicBezTo>
                <a:lnTo>
                  <a:pt x="3733251" y="5226173"/>
                </a:lnTo>
                <a:lnTo>
                  <a:pt x="3733848" y="5193125"/>
                </a:lnTo>
                <a:close/>
                <a:moveTo>
                  <a:pt x="7501568" y="5143899"/>
                </a:moveTo>
                <a:cubicBezTo>
                  <a:pt x="7483676" y="5162102"/>
                  <a:pt x="7471774" y="5178279"/>
                  <a:pt x="7464406" y="5192832"/>
                </a:cubicBezTo>
                <a:lnTo>
                  <a:pt x="7456398" y="5224391"/>
                </a:lnTo>
                <a:lnTo>
                  <a:pt x="7481726" y="5291350"/>
                </a:lnTo>
                <a:lnTo>
                  <a:pt x="7531512" y="5351394"/>
                </a:lnTo>
                <a:cubicBezTo>
                  <a:pt x="7548765" y="5371648"/>
                  <a:pt x="7565561" y="5392498"/>
                  <a:pt x="7578982" y="5415517"/>
                </a:cubicBezTo>
                <a:lnTo>
                  <a:pt x="7516185" y="5390445"/>
                </a:lnTo>
                <a:lnTo>
                  <a:pt x="7580204" y="5577618"/>
                </a:lnTo>
                <a:lnTo>
                  <a:pt x="7589619" y="5579122"/>
                </a:lnTo>
                <a:cubicBezTo>
                  <a:pt x="7606110" y="5551468"/>
                  <a:pt x="7613597" y="5529613"/>
                  <a:pt x="7630090" y="5501959"/>
                </a:cubicBezTo>
                <a:cubicBezTo>
                  <a:pt x="7656688" y="5509203"/>
                  <a:pt x="7678780" y="5519339"/>
                  <a:pt x="7705377" y="5526583"/>
                </a:cubicBezTo>
                <a:cubicBezTo>
                  <a:pt x="7709023" y="5521807"/>
                  <a:pt x="7717162" y="5514134"/>
                  <a:pt x="7725306" y="5506461"/>
                </a:cubicBezTo>
                <a:cubicBezTo>
                  <a:pt x="7698259" y="5472723"/>
                  <a:pt x="7665849" y="5439999"/>
                  <a:pt x="7642448" y="5401483"/>
                </a:cubicBezTo>
                <a:cubicBezTo>
                  <a:pt x="7625263" y="5363839"/>
                  <a:pt x="7616220" y="5318521"/>
                  <a:pt x="7595801" y="5261040"/>
                </a:cubicBezTo>
                <a:cubicBezTo>
                  <a:pt x="7594941" y="5259159"/>
                  <a:pt x="7565565" y="5258574"/>
                  <a:pt x="7535323" y="5256110"/>
                </a:cubicBezTo>
                <a:cubicBezTo>
                  <a:pt x="7526079" y="5223095"/>
                  <a:pt x="7515969" y="5188207"/>
                  <a:pt x="7501568" y="5143899"/>
                </a:cubicBezTo>
                <a:close/>
                <a:moveTo>
                  <a:pt x="7341206" y="4932931"/>
                </a:moveTo>
                <a:lnTo>
                  <a:pt x="7334790" y="4936634"/>
                </a:lnTo>
                <a:lnTo>
                  <a:pt x="7335384" y="4942175"/>
                </a:lnTo>
                <a:lnTo>
                  <a:pt x="7344278" y="4957741"/>
                </a:lnTo>
                <a:lnTo>
                  <a:pt x="7350660" y="4953637"/>
                </a:lnTo>
                <a:cubicBezTo>
                  <a:pt x="7351726" y="4943209"/>
                  <a:pt x="7348289" y="4935685"/>
                  <a:pt x="7341206" y="4932931"/>
                </a:cubicBezTo>
                <a:close/>
                <a:moveTo>
                  <a:pt x="3468472" y="4885646"/>
                </a:moveTo>
                <a:cubicBezTo>
                  <a:pt x="3459948" y="4887182"/>
                  <a:pt x="3455428" y="4890486"/>
                  <a:pt x="3446903" y="4892023"/>
                </a:cubicBezTo>
                <a:lnTo>
                  <a:pt x="3467567" y="5002733"/>
                </a:lnTo>
                <a:lnTo>
                  <a:pt x="3500585" y="5122230"/>
                </a:lnTo>
                <a:lnTo>
                  <a:pt x="3587103" y="5114763"/>
                </a:lnTo>
                <a:cubicBezTo>
                  <a:pt x="3591978" y="5108078"/>
                  <a:pt x="3596671" y="5103083"/>
                  <a:pt x="3601544" y="5096398"/>
                </a:cubicBezTo>
                <a:cubicBezTo>
                  <a:pt x="3508477" y="5065898"/>
                  <a:pt x="3489171" y="5009655"/>
                  <a:pt x="3492130" y="4940274"/>
                </a:cubicBezTo>
                <a:cubicBezTo>
                  <a:pt x="3494046" y="4921679"/>
                  <a:pt x="3474908" y="4904391"/>
                  <a:pt x="3468472" y="4885646"/>
                </a:cubicBezTo>
                <a:close/>
                <a:moveTo>
                  <a:pt x="6978292" y="4707991"/>
                </a:moveTo>
                <a:lnTo>
                  <a:pt x="6983555" y="4756803"/>
                </a:lnTo>
                <a:cubicBezTo>
                  <a:pt x="6970490" y="4759344"/>
                  <a:pt x="6963803" y="4761629"/>
                  <a:pt x="6950738" y="4764169"/>
                </a:cubicBezTo>
                <a:cubicBezTo>
                  <a:pt x="6928116" y="4746911"/>
                  <a:pt x="6899120" y="4729908"/>
                  <a:pt x="6870772" y="4708842"/>
                </a:cubicBezTo>
                <a:lnTo>
                  <a:pt x="6870429" y="4709018"/>
                </a:lnTo>
                <a:lnTo>
                  <a:pt x="6868600" y="4757008"/>
                </a:lnTo>
                <a:lnTo>
                  <a:pt x="6870026" y="4769762"/>
                </a:lnTo>
                <a:lnTo>
                  <a:pt x="6895838" y="4773215"/>
                </a:lnTo>
                <a:cubicBezTo>
                  <a:pt x="6919037" y="4782776"/>
                  <a:pt x="6930048" y="4807797"/>
                  <a:pt x="6943039" y="4829529"/>
                </a:cubicBezTo>
                <a:lnTo>
                  <a:pt x="6946682" y="4833981"/>
                </a:lnTo>
                <a:lnTo>
                  <a:pt x="6946887" y="4828902"/>
                </a:lnTo>
                <a:cubicBezTo>
                  <a:pt x="6986401" y="4839431"/>
                  <a:pt x="7011333" y="4852055"/>
                  <a:pt x="7025626" y="4866873"/>
                </a:cubicBezTo>
                <a:lnTo>
                  <a:pt x="7032481" y="4890348"/>
                </a:lnTo>
                <a:lnTo>
                  <a:pt x="7053590" y="4893790"/>
                </a:lnTo>
                <a:lnTo>
                  <a:pt x="7060103" y="4894586"/>
                </a:lnTo>
                <a:lnTo>
                  <a:pt x="7077783" y="4879853"/>
                </a:lnTo>
                <a:lnTo>
                  <a:pt x="7093713" y="4854793"/>
                </a:lnTo>
                <a:lnTo>
                  <a:pt x="7092223" y="4840296"/>
                </a:lnTo>
                <a:cubicBezTo>
                  <a:pt x="7082430" y="4816460"/>
                  <a:pt x="7054066" y="4794981"/>
                  <a:pt x="7035714" y="4773916"/>
                </a:cubicBezTo>
                <a:close/>
                <a:moveTo>
                  <a:pt x="3472149" y="4199826"/>
                </a:moveTo>
                <a:cubicBezTo>
                  <a:pt x="3471452" y="4206587"/>
                  <a:pt x="3470582" y="4215040"/>
                  <a:pt x="3469888" y="4221801"/>
                </a:cubicBezTo>
                <a:lnTo>
                  <a:pt x="3536685" y="4223030"/>
                </a:lnTo>
                <a:cubicBezTo>
                  <a:pt x="3541561" y="4216344"/>
                  <a:pt x="3542254" y="4209585"/>
                  <a:pt x="3538599" y="4204434"/>
                </a:cubicBezTo>
                <a:cubicBezTo>
                  <a:pt x="3517900" y="4202363"/>
                  <a:pt x="3492852" y="4201902"/>
                  <a:pt x="3472149" y="4199826"/>
                </a:cubicBezTo>
                <a:close/>
                <a:moveTo>
                  <a:pt x="8535034" y="3394805"/>
                </a:moveTo>
                <a:lnTo>
                  <a:pt x="8696009" y="3717913"/>
                </a:lnTo>
                <a:lnTo>
                  <a:pt x="8705048" y="3710013"/>
                </a:lnTo>
                <a:lnTo>
                  <a:pt x="8676289" y="3601355"/>
                </a:lnTo>
                <a:cubicBezTo>
                  <a:pt x="8658754" y="3557294"/>
                  <a:pt x="8637041" y="3514164"/>
                  <a:pt x="8615372" y="3471452"/>
                </a:cubicBezTo>
                <a:cubicBezTo>
                  <a:pt x="8604811" y="3452627"/>
                  <a:pt x="8587077" y="3436746"/>
                  <a:pt x="8567223" y="3421010"/>
                </a:cubicBezTo>
                <a:close/>
                <a:moveTo>
                  <a:pt x="8774336" y="3358434"/>
                </a:moveTo>
                <a:cubicBezTo>
                  <a:pt x="8772145" y="3357949"/>
                  <a:pt x="8768216" y="3361195"/>
                  <a:pt x="8764902" y="3365198"/>
                </a:cubicBezTo>
                <a:cubicBezTo>
                  <a:pt x="8761589" y="3369200"/>
                  <a:pt x="8758889" y="3373957"/>
                  <a:pt x="8759161" y="3376486"/>
                </a:cubicBezTo>
                <a:cubicBezTo>
                  <a:pt x="8760243" y="3386614"/>
                  <a:pt x="8769724" y="3395312"/>
                  <a:pt x="8780107" y="3412445"/>
                </a:cubicBezTo>
                <a:cubicBezTo>
                  <a:pt x="8798399" y="3383552"/>
                  <a:pt x="8806075" y="3375367"/>
                  <a:pt x="8809735" y="3369589"/>
                </a:cubicBezTo>
                <a:cubicBezTo>
                  <a:pt x="8796412" y="3364982"/>
                  <a:pt x="8787293" y="3359663"/>
                  <a:pt x="8774336" y="3358434"/>
                </a:cubicBezTo>
                <a:close/>
                <a:moveTo>
                  <a:pt x="8654379" y="3331751"/>
                </a:moveTo>
                <a:cubicBezTo>
                  <a:pt x="8645274" y="3329547"/>
                  <a:pt x="8639932" y="3333015"/>
                  <a:pt x="8634396" y="3343101"/>
                </a:cubicBezTo>
                <a:cubicBezTo>
                  <a:pt x="8630706" y="3349827"/>
                  <a:pt x="8626929" y="3359492"/>
                  <a:pt x="8621891" y="3372382"/>
                </a:cubicBezTo>
                <a:cubicBezTo>
                  <a:pt x="8646907" y="3366399"/>
                  <a:pt x="8667903" y="3362821"/>
                  <a:pt x="8696940" y="3354435"/>
                </a:cubicBezTo>
                <a:cubicBezTo>
                  <a:pt x="8676352" y="3341832"/>
                  <a:pt x="8663484" y="3333955"/>
                  <a:pt x="8654379" y="3331751"/>
                </a:cubicBezTo>
                <a:close/>
                <a:moveTo>
                  <a:pt x="10142755" y="3329650"/>
                </a:moveTo>
                <a:cubicBezTo>
                  <a:pt x="10129024" y="3337714"/>
                  <a:pt x="10115296" y="3345781"/>
                  <a:pt x="10115296" y="3345781"/>
                </a:cubicBezTo>
                <a:cubicBezTo>
                  <a:pt x="10117764" y="3358845"/>
                  <a:pt x="10128338" y="3374409"/>
                  <a:pt x="10130808" y="3387477"/>
                </a:cubicBezTo>
                <a:cubicBezTo>
                  <a:pt x="10137257" y="3381264"/>
                  <a:pt x="10151810" y="3377552"/>
                  <a:pt x="10150987" y="3373200"/>
                </a:cubicBezTo>
                <a:cubicBezTo>
                  <a:pt x="10148516" y="3360132"/>
                  <a:pt x="10145224" y="3342713"/>
                  <a:pt x="10142755" y="3329650"/>
                </a:cubicBezTo>
                <a:close/>
                <a:moveTo>
                  <a:pt x="8869633" y="3209860"/>
                </a:moveTo>
                <a:cubicBezTo>
                  <a:pt x="8868860" y="3242645"/>
                  <a:pt x="8866466" y="3260240"/>
                  <a:pt x="8865692" y="3293027"/>
                </a:cubicBezTo>
                <a:cubicBezTo>
                  <a:pt x="8913380" y="3259121"/>
                  <a:pt x="8915775" y="3241525"/>
                  <a:pt x="8869633" y="3209860"/>
                </a:cubicBezTo>
                <a:close/>
                <a:moveTo>
                  <a:pt x="8594556" y="3196582"/>
                </a:moveTo>
                <a:cubicBezTo>
                  <a:pt x="8581479" y="3214278"/>
                  <a:pt x="8576714" y="3229698"/>
                  <a:pt x="8580233" y="3242633"/>
                </a:cubicBezTo>
                <a:cubicBezTo>
                  <a:pt x="8583754" y="3255566"/>
                  <a:pt x="8595558" y="3266016"/>
                  <a:pt x="8615628" y="3273770"/>
                </a:cubicBezTo>
                <a:cubicBezTo>
                  <a:pt x="8642268" y="3282977"/>
                  <a:pt x="8676404" y="3282316"/>
                  <a:pt x="8711083" y="3286718"/>
                </a:cubicBezTo>
                <a:cubicBezTo>
                  <a:pt x="8716776" y="3259971"/>
                  <a:pt x="8719537" y="3245750"/>
                  <a:pt x="8720487" y="3214652"/>
                </a:cubicBezTo>
                <a:cubicBezTo>
                  <a:pt x="8641545" y="3276225"/>
                  <a:pt x="8649506" y="3190658"/>
                  <a:pt x="8594556" y="3196582"/>
                </a:cubicBezTo>
                <a:close/>
                <a:moveTo>
                  <a:pt x="8780982" y="3020449"/>
                </a:moveTo>
                <a:cubicBezTo>
                  <a:pt x="8782008" y="3070118"/>
                  <a:pt x="8782008" y="3070118"/>
                  <a:pt x="8834927" y="3085161"/>
                </a:cubicBezTo>
                <a:cubicBezTo>
                  <a:pt x="8814885" y="3057642"/>
                  <a:pt x="8795922" y="3040248"/>
                  <a:pt x="8780982" y="3020449"/>
                </a:cubicBezTo>
                <a:close/>
                <a:moveTo>
                  <a:pt x="10027465" y="2961882"/>
                </a:moveTo>
                <a:cubicBezTo>
                  <a:pt x="10013734" y="2969947"/>
                  <a:pt x="9999183" y="2973659"/>
                  <a:pt x="9984628" y="2977369"/>
                </a:cubicBezTo>
                <a:cubicBezTo>
                  <a:pt x="10001788" y="3027780"/>
                  <a:pt x="10012490" y="3084393"/>
                  <a:pt x="10029644" y="3134799"/>
                </a:cubicBezTo>
                <a:lnTo>
                  <a:pt x="10080584" y="3121811"/>
                </a:lnTo>
                <a:cubicBezTo>
                  <a:pt x="10062601" y="3067054"/>
                  <a:pt x="10045447" y="3016648"/>
                  <a:pt x="10027465" y="2961882"/>
                </a:cubicBezTo>
                <a:close/>
                <a:moveTo>
                  <a:pt x="8470216" y="2793272"/>
                </a:moveTo>
                <a:cubicBezTo>
                  <a:pt x="8462000" y="2796388"/>
                  <a:pt x="8458162" y="2800480"/>
                  <a:pt x="8449943" y="2803601"/>
                </a:cubicBezTo>
                <a:cubicBezTo>
                  <a:pt x="8478873" y="2874290"/>
                  <a:pt x="8507988" y="2946666"/>
                  <a:pt x="8541662" y="3021705"/>
                </a:cubicBezTo>
                <a:cubicBezTo>
                  <a:pt x="8574717" y="3010915"/>
                  <a:pt x="8603751" y="3002529"/>
                  <a:pt x="8637166" y="2995118"/>
                </a:cubicBezTo>
                <a:cubicBezTo>
                  <a:pt x="8640648" y="2987650"/>
                  <a:pt x="8644303" y="2981870"/>
                  <a:pt x="8647781" y="2974404"/>
                </a:cubicBezTo>
                <a:cubicBezTo>
                  <a:pt x="8548127" y="2962171"/>
                  <a:pt x="8516978" y="2910763"/>
                  <a:pt x="8505387" y="2842275"/>
                </a:cubicBezTo>
                <a:cubicBezTo>
                  <a:pt x="8503402" y="2823707"/>
                  <a:pt x="8480599" y="2810408"/>
                  <a:pt x="8470216" y="2793272"/>
                </a:cubicBezTo>
                <a:close/>
                <a:moveTo>
                  <a:pt x="6484158" y="2276002"/>
                </a:moveTo>
                <a:lnTo>
                  <a:pt x="6471327" y="2278576"/>
                </a:lnTo>
                <a:lnTo>
                  <a:pt x="6471327" y="2297091"/>
                </a:lnTo>
                <a:lnTo>
                  <a:pt x="6467545" y="2321174"/>
                </a:lnTo>
                <a:lnTo>
                  <a:pt x="6467574" y="2321165"/>
                </a:lnTo>
                <a:cubicBezTo>
                  <a:pt x="6477111" y="2315129"/>
                  <a:pt x="6483549" y="2307676"/>
                  <a:pt x="6487841" y="2297701"/>
                </a:cubicBezTo>
                <a:lnTo>
                  <a:pt x="6490278" y="2288115"/>
                </a:lnTo>
                <a:close/>
                <a:moveTo>
                  <a:pt x="8397535" y="2113051"/>
                </a:moveTo>
                <a:cubicBezTo>
                  <a:pt x="8376360" y="2114942"/>
                  <a:pt x="8351164" y="2119236"/>
                  <a:pt x="8329983" y="2121125"/>
                </a:cubicBezTo>
                <a:cubicBezTo>
                  <a:pt x="8330705" y="2127877"/>
                  <a:pt x="8331607" y="2136316"/>
                  <a:pt x="8332328" y="2143070"/>
                </a:cubicBezTo>
                <a:lnTo>
                  <a:pt x="8399518" y="2131618"/>
                </a:lnTo>
                <a:cubicBezTo>
                  <a:pt x="8403002" y="2124151"/>
                  <a:pt x="8402278" y="2117400"/>
                  <a:pt x="8397535" y="2113051"/>
                </a:cubicBezTo>
                <a:close/>
                <a:moveTo>
                  <a:pt x="6167697" y="2050981"/>
                </a:moveTo>
                <a:lnTo>
                  <a:pt x="6085008" y="2088532"/>
                </a:lnTo>
                <a:lnTo>
                  <a:pt x="6086844" y="2102575"/>
                </a:lnTo>
                <a:lnTo>
                  <a:pt x="6157075" y="2118528"/>
                </a:lnTo>
                <a:close/>
                <a:moveTo>
                  <a:pt x="7289735" y="1968532"/>
                </a:moveTo>
                <a:cubicBezTo>
                  <a:pt x="7292172" y="1971409"/>
                  <a:pt x="7292172" y="1971409"/>
                  <a:pt x="7294604" y="1974281"/>
                </a:cubicBezTo>
                <a:lnTo>
                  <a:pt x="7294739" y="1974861"/>
                </a:lnTo>
                <a:close/>
                <a:moveTo>
                  <a:pt x="5678804" y="1894315"/>
                </a:moveTo>
                <a:cubicBezTo>
                  <a:pt x="5639892" y="1897409"/>
                  <a:pt x="5595511" y="1901467"/>
                  <a:pt x="5557247" y="1908217"/>
                </a:cubicBezTo>
                <a:cubicBezTo>
                  <a:pt x="5558537" y="1915522"/>
                  <a:pt x="5559826" y="1922831"/>
                  <a:pt x="5556287" y="1934757"/>
                </a:cubicBezTo>
                <a:lnTo>
                  <a:pt x="5641888" y="1924967"/>
                </a:lnTo>
                <a:lnTo>
                  <a:pt x="5649918" y="1920310"/>
                </a:lnTo>
                <a:lnTo>
                  <a:pt x="5654542" y="1923522"/>
                </a:lnTo>
                <a:lnTo>
                  <a:pt x="5677842" y="1920857"/>
                </a:lnTo>
                <a:cubicBezTo>
                  <a:pt x="5676554" y="1913549"/>
                  <a:pt x="5680094" y="1901624"/>
                  <a:pt x="5678804" y="1894315"/>
                </a:cubicBezTo>
                <a:close/>
                <a:moveTo>
                  <a:pt x="5434381" y="1850762"/>
                </a:moveTo>
                <a:cubicBezTo>
                  <a:pt x="5377947" y="1866364"/>
                  <a:pt x="5342227" y="1891559"/>
                  <a:pt x="5327714" y="1924077"/>
                </a:cubicBezTo>
                <a:cubicBezTo>
                  <a:pt x="5322878" y="1934916"/>
                  <a:pt x="5320395" y="1946567"/>
                  <a:pt x="5320290" y="1958948"/>
                </a:cubicBezTo>
                <a:lnTo>
                  <a:pt x="5333535" y="1997915"/>
                </a:lnTo>
                <a:lnTo>
                  <a:pt x="5368519" y="1977966"/>
                </a:lnTo>
                <a:cubicBezTo>
                  <a:pt x="5377114" y="2003855"/>
                  <a:pt x="5391448" y="2033554"/>
                  <a:pt x="5411512" y="2067055"/>
                </a:cubicBezTo>
                <a:lnTo>
                  <a:pt x="5448672" y="2057044"/>
                </a:lnTo>
                <a:lnTo>
                  <a:pt x="5438604" y="1994599"/>
                </a:lnTo>
                <a:cubicBezTo>
                  <a:pt x="5427579" y="1948037"/>
                  <a:pt x="5415102" y="1901258"/>
                  <a:pt x="5434381" y="1850762"/>
                </a:cubicBezTo>
                <a:close/>
                <a:moveTo>
                  <a:pt x="9300226" y="549811"/>
                </a:moveTo>
                <a:lnTo>
                  <a:pt x="9270464" y="560908"/>
                </a:lnTo>
                <a:lnTo>
                  <a:pt x="9320228" y="560255"/>
                </a:lnTo>
                <a:lnTo>
                  <a:pt x="9335525" y="555006"/>
                </a:lnTo>
                <a:lnTo>
                  <a:pt x="9333871" y="553788"/>
                </a:lnTo>
                <a:cubicBezTo>
                  <a:pt x="9323539" y="549575"/>
                  <a:pt x="9312305" y="548157"/>
                  <a:pt x="9300226" y="549811"/>
                </a:cubicBezTo>
                <a:close/>
                <a:moveTo>
                  <a:pt x="7996230" y="202381"/>
                </a:moveTo>
                <a:lnTo>
                  <a:pt x="7993482" y="212363"/>
                </a:lnTo>
                <a:lnTo>
                  <a:pt x="7999307" y="212309"/>
                </a:lnTo>
                <a:close/>
                <a:moveTo>
                  <a:pt x="8009273" y="0"/>
                </a:moveTo>
                <a:lnTo>
                  <a:pt x="8212485" y="35330"/>
                </a:lnTo>
                <a:lnTo>
                  <a:pt x="8246620" y="149819"/>
                </a:lnTo>
                <a:lnTo>
                  <a:pt x="8259976" y="187876"/>
                </a:lnTo>
                <a:lnTo>
                  <a:pt x="8387370" y="257608"/>
                </a:lnTo>
                <a:lnTo>
                  <a:pt x="8477161" y="317180"/>
                </a:lnTo>
                <a:lnTo>
                  <a:pt x="8492408" y="271379"/>
                </a:lnTo>
                <a:cubicBezTo>
                  <a:pt x="8498790" y="226064"/>
                  <a:pt x="8481878" y="183631"/>
                  <a:pt x="8477710" y="137939"/>
                </a:cubicBezTo>
                <a:lnTo>
                  <a:pt x="8479966" y="110211"/>
                </a:lnTo>
                <a:lnTo>
                  <a:pt x="8486968" y="108724"/>
                </a:lnTo>
                <a:lnTo>
                  <a:pt x="8498743" y="104094"/>
                </a:lnTo>
                <a:lnTo>
                  <a:pt x="8509036" y="123256"/>
                </a:lnTo>
                <a:cubicBezTo>
                  <a:pt x="8530425" y="173101"/>
                  <a:pt x="8544291" y="221335"/>
                  <a:pt x="8611951" y="222695"/>
                </a:cubicBezTo>
                <a:cubicBezTo>
                  <a:pt x="8690578" y="224761"/>
                  <a:pt x="8745996" y="199853"/>
                  <a:pt x="8772465" y="121441"/>
                </a:cubicBezTo>
                <a:cubicBezTo>
                  <a:pt x="8820980" y="140670"/>
                  <a:pt x="8850762" y="147625"/>
                  <a:pt x="8874796" y="138158"/>
                </a:cubicBezTo>
                <a:lnTo>
                  <a:pt x="8933166" y="67782"/>
                </a:lnTo>
                <a:lnTo>
                  <a:pt x="8944366" y="67515"/>
                </a:lnTo>
                <a:cubicBezTo>
                  <a:pt x="8952172" y="100558"/>
                  <a:pt x="8968019" y="128792"/>
                  <a:pt x="8992619" y="158972"/>
                </a:cubicBezTo>
                <a:cubicBezTo>
                  <a:pt x="8997725" y="166697"/>
                  <a:pt x="9010862" y="169613"/>
                  <a:pt x="9023463" y="167465"/>
                </a:cubicBezTo>
                <a:lnTo>
                  <a:pt x="9071281" y="159317"/>
                </a:lnTo>
                <a:lnTo>
                  <a:pt x="9071272" y="159461"/>
                </a:lnTo>
                <a:cubicBezTo>
                  <a:pt x="9069733" y="213000"/>
                  <a:pt x="9073941" y="265991"/>
                  <a:pt x="9095400" y="317328"/>
                </a:cubicBezTo>
                <a:cubicBezTo>
                  <a:pt x="9098792" y="321909"/>
                  <a:pt x="9096483" y="327458"/>
                  <a:pt x="9097022" y="332523"/>
                </a:cubicBezTo>
                <a:cubicBezTo>
                  <a:pt x="9092795" y="374487"/>
                  <a:pt x="9101224" y="412580"/>
                  <a:pt x="9113168" y="449646"/>
                </a:cubicBezTo>
                <a:lnTo>
                  <a:pt x="9138138" y="523987"/>
                </a:lnTo>
                <a:lnTo>
                  <a:pt x="9139157" y="522411"/>
                </a:lnTo>
                <a:cubicBezTo>
                  <a:pt x="9142968" y="512307"/>
                  <a:pt x="9142729" y="500957"/>
                  <a:pt x="9140675" y="490067"/>
                </a:cubicBezTo>
                <a:cubicBezTo>
                  <a:pt x="9219614" y="504174"/>
                  <a:pt x="9298350" y="517194"/>
                  <a:pt x="9376778" y="528580"/>
                </a:cubicBezTo>
                <a:lnTo>
                  <a:pt x="9382360" y="529263"/>
                </a:lnTo>
                <a:lnTo>
                  <a:pt x="9397514" y="516633"/>
                </a:lnTo>
                <a:cubicBezTo>
                  <a:pt x="9407966" y="504463"/>
                  <a:pt x="9417287" y="489767"/>
                  <a:pt x="9425599" y="472454"/>
                </a:cubicBezTo>
                <a:cubicBezTo>
                  <a:pt x="9455018" y="476036"/>
                  <a:pt x="9478737" y="480586"/>
                  <a:pt x="9504766" y="479587"/>
                </a:cubicBezTo>
                <a:cubicBezTo>
                  <a:pt x="9524909" y="477874"/>
                  <a:pt x="9544691" y="472786"/>
                  <a:pt x="9561082" y="463116"/>
                </a:cubicBezTo>
                <a:lnTo>
                  <a:pt x="9603987" y="436902"/>
                </a:lnTo>
                <a:lnTo>
                  <a:pt x="9618316" y="570051"/>
                </a:lnTo>
                <a:lnTo>
                  <a:pt x="9654490" y="633376"/>
                </a:lnTo>
                <a:cubicBezTo>
                  <a:pt x="9693663" y="711977"/>
                  <a:pt x="9721250" y="797386"/>
                  <a:pt x="9748836" y="882794"/>
                </a:cubicBezTo>
                <a:cubicBezTo>
                  <a:pt x="9844366" y="1146031"/>
                  <a:pt x="9933439" y="1415481"/>
                  <a:pt x="10021693" y="1680578"/>
                </a:cubicBezTo>
                <a:cubicBezTo>
                  <a:pt x="10073981" y="1836151"/>
                  <a:pt x="10111727" y="1995433"/>
                  <a:pt x="10163191" y="2146651"/>
                </a:cubicBezTo>
                <a:cubicBezTo>
                  <a:pt x="10220428" y="2328353"/>
                  <a:pt x="10284936" y="2508203"/>
                  <a:pt x="10342166" y="2689905"/>
                </a:cubicBezTo>
                <a:cubicBezTo>
                  <a:pt x="10403521" y="2893382"/>
                  <a:pt x="10464042" y="3092510"/>
                  <a:pt x="10524569" y="3291627"/>
                </a:cubicBezTo>
                <a:cubicBezTo>
                  <a:pt x="10536782" y="3315907"/>
                  <a:pt x="10549005" y="3340179"/>
                  <a:pt x="10561215" y="3364456"/>
                </a:cubicBezTo>
                <a:cubicBezTo>
                  <a:pt x="10575770" y="3360746"/>
                  <a:pt x="10590321" y="3357034"/>
                  <a:pt x="10597605" y="3355178"/>
                </a:cubicBezTo>
                <a:cubicBezTo>
                  <a:pt x="10586076" y="3294206"/>
                  <a:pt x="10575374" y="3237586"/>
                  <a:pt x="10556567" y="3178475"/>
                </a:cubicBezTo>
                <a:cubicBezTo>
                  <a:pt x="10460771" y="2833132"/>
                  <a:pt x="10364155" y="2483436"/>
                  <a:pt x="10268360" y="2138095"/>
                </a:cubicBezTo>
                <a:cubicBezTo>
                  <a:pt x="10188204" y="1875498"/>
                  <a:pt x="10114509" y="1606693"/>
                  <a:pt x="10041631" y="1342240"/>
                </a:cubicBezTo>
                <a:cubicBezTo>
                  <a:pt x="10015423" y="1243931"/>
                  <a:pt x="9981931" y="1147473"/>
                  <a:pt x="9962996" y="1047308"/>
                </a:cubicBezTo>
                <a:cubicBezTo>
                  <a:pt x="9957233" y="1016820"/>
                  <a:pt x="9949824" y="977622"/>
                  <a:pt x="9960260" y="952135"/>
                </a:cubicBezTo>
                <a:cubicBezTo>
                  <a:pt x="10232688" y="1868721"/>
                  <a:pt x="10589977" y="2749971"/>
                  <a:pt x="10905242" y="3651065"/>
                </a:cubicBezTo>
                <a:cubicBezTo>
                  <a:pt x="11223808" y="4569580"/>
                  <a:pt x="11539340" y="5552777"/>
                  <a:pt x="11566841" y="6545515"/>
                </a:cubicBezTo>
                <a:cubicBezTo>
                  <a:pt x="11543360" y="6542372"/>
                  <a:pt x="11522358" y="6552291"/>
                  <a:pt x="11511098" y="6573421"/>
                </a:cubicBezTo>
                <a:cubicBezTo>
                  <a:pt x="11465234" y="6653596"/>
                  <a:pt x="11410441" y="6726911"/>
                  <a:pt x="11344262" y="6780306"/>
                </a:cubicBezTo>
                <a:cubicBezTo>
                  <a:pt x="11319701" y="6690706"/>
                  <a:pt x="11262172" y="6668855"/>
                  <a:pt x="11165110" y="6679909"/>
                </a:cubicBezTo>
                <a:cubicBezTo>
                  <a:pt x="11076144" y="6693463"/>
                  <a:pt x="11005024" y="6720731"/>
                  <a:pt x="10970421" y="6779772"/>
                </a:cubicBezTo>
                <a:cubicBezTo>
                  <a:pt x="10876991" y="6789899"/>
                  <a:pt x="10786410" y="6805009"/>
                  <a:pt x="10696552" y="6823929"/>
                </a:cubicBezTo>
                <a:lnTo>
                  <a:pt x="10624750" y="6841782"/>
                </a:lnTo>
                <a:lnTo>
                  <a:pt x="10648445" y="6935468"/>
                </a:lnTo>
                <a:lnTo>
                  <a:pt x="10629374" y="6957473"/>
                </a:lnTo>
                <a:cubicBezTo>
                  <a:pt x="10600203" y="6944585"/>
                  <a:pt x="10567386" y="6936470"/>
                  <a:pt x="10538212" y="6923579"/>
                </a:cubicBezTo>
                <a:cubicBezTo>
                  <a:pt x="10522991" y="6928500"/>
                  <a:pt x="10512267" y="6930526"/>
                  <a:pt x="10497051" y="6935444"/>
                </a:cubicBezTo>
                <a:cubicBezTo>
                  <a:pt x="10495576" y="6970481"/>
                  <a:pt x="10493247" y="7003634"/>
                  <a:pt x="10490911" y="7036790"/>
                </a:cubicBezTo>
                <a:cubicBezTo>
                  <a:pt x="10436209" y="7012622"/>
                  <a:pt x="10399017" y="6974793"/>
                  <a:pt x="10366519" y="6934248"/>
                </a:cubicBezTo>
                <a:lnTo>
                  <a:pt x="10349883" y="6912399"/>
                </a:lnTo>
                <a:lnTo>
                  <a:pt x="10336458" y="6916321"/>
                </a:lnTo>
                <a:cubicBezTo>
                  <a:pt x="10316651" y="6922512"/>
                  <a:pt x="10296846" y="6928703"/>
                  <a:pt x="10275014" y="6934270"/>
                </a:cubicBezTo>
                <a:cubicBezTo>
                  <a:pt x="10274193" y="6929916"/>
                  <a:pt x="10273370" y="6925560"/>
                  <a:pt x="10272547" y="6921208"/>
                </a:cubicBezTo>
                <a:lnTo>
                  <a:pt x="10240801" y="6929301"/>
                </a:lnTo>
                <a:lnTo>
                  <a:pt x="10268272" y="6973751"/>
                </a:lnTo>
                <a:cubicBezTo>
                  <a:pt x="10300743" y="7025981"/>
                  <a:pt x="10329070" y="7078389"/>
                  <a:pt x="10310988" y="7132762"/>
                </a:cubicBezTo>
                <a:cubicBezTo>
                  <a:pt x="10357977" y="7217143"/>
                  <a:pt x="10403177" y="7277770"/>
                  <a:pt x="10428644" y="7351146"/>
                </a:cubicBezTo>
                <a:cubicBezTo>
                  <a:pt x="10454117" y="7424524"/>
                  <a:pt x="10463312" y="7507524"/>
                  <a:pt x="10479429" y="7584274"/>
                </a:cubicBezTo>
                <a:cubicBezTo>
                  <a:pt x="10472510" y="7590526"/>
                  <a:pt x="10463155" y="7593899"/>
                  <a:pt x="10456234" y="7600148"/>
                </a:cubicBezTo>
                <a:cubicBezTo>
                  <a:pt x="10393737" y="7555146"/>
                  <a:pt x="10334695" y="7507018"/>
                  <a:pt x="10272192" y="7462019"/>
                </a:cubicBezTo>
                <a:cubicBezTo>
                  <a:pt x="10180826" y="7534392"/>
                  <a:pt x="10285606" y="7571645"/>
                  <a:pt x="10269449" y="7631895"/>
                </a:cubicBezTo>
                <a:cubicBezTo>
                  <a:pt x="10185004" y="7698020"/>
                  <a:pt x="10185004" y="7698020"/>
                  <a:pt x="10110332" y="7638647"/>
                </a:cubicBezTo>
                <a:cubicBezTo>
                  <a:pt x="10094711" y="7627394"/>
                  <a:pt x="10065242" y="7628642"/>
                  <a:pt x="10041671" y="7629644"/>
                </a:cubicBezTo>
                <a:cubicBezTo>
                  <a:pt x="10037565" y="7653640"/>
                  <a:pt x="10024106" y="7681019"/>
                  <a:pt x="10025891" y="7704765"/>
                </a:cubicBezTo>
                <a:cubicBezTo>
                  <a:pt x="10032542" y="7734269"/>
                  <a:pt x="10050984" y="7763267"/>
                  <a:pt x="10063528" y="7792518"/>
                </a:cubicBezTo>
                <a:cubicBezTo>
                  <a:pt x="9962051" y="7838520"/>
                  <a:pt x="9948635" y="7728891"/>
                  <a:pt x="9863702" y="7729514"/>
                </a:cubicBezTo>
                <a:cubicBezTo>
                  <a:pt x="9883924" y="7782264"/>
                  <a:pt x="9901336" y="7817266"/>
                  <a:pt x="9919129" y="7867143"/>
                </a:cubicBezTo>
                <a:cubicBezTo>
                  <a:pt x="9875818" y="7880894"/>
                  <a:pt x="9844303" y="7894142"/>
                  <a:pt x="9810350" y="7904520"/>
                </a:cubicBezTo>
                <a:cubicBezTo>
                  <a:pt x="9794883" y="7806890"/>
                  <a:pt x="9777360" y="7721264"/>
                  <a:pt x="9688850" y="7674387"/>
                </a:cubicBezTo>
                <a:cubicBezTo>
                  <a:pt x="9668853" y="7722886"/>
                  <a:pt x="9653339" y="7762263"/>
                  <a:pt x="9631285" y="7822766"/>
                </a:cubicBezTo>
                <a:cubicBezTo>
                  <a:pt x="9598246" y="7776511"/>
                  <a:pt x="9573916" y="7747762"/>
                  <a:pt x="9553045" y="7715887"/>
                </a:cubicBezTo>
                <a:lnTo>
                  <a:pt x="9566641" y="7697561"/>
                </a:lnTo>
                <a:lnTo>
                  <a:pt x="9517632" y="7672502"/>
                </a:lnTo>
                <a:lnTo>
                  <a:pt x="9388925" y="7603653"/>
                </a:lnTo>
                <a:lnTo>
                  <a:pt x="9426435" y="7840385"/>
                </a:lnTo>
                <a:cubicBezTo>
                  <a:pt x="9328083" y="7731383"/>
                  <a:pt x="9246006" y="7612757"/>
                  <a:pt x="9176740" y="7487628"/>
                </a:cubicBezTo>
                <a:lnTo>
                  <a:pt x="9162544" y="7456539"/>
                </a:lnTo>
                <a:lnTo>
                  <a:pt x="9076408" y="7389007"/>
                </a:lnTo>
                <a:lnTo>
                  <a:pt x="9095153" y="7434501"/>
                </a:lnTo>
                <a:cubicBezTo>
                  <a:pt x="9123436" y="7525627"/>
                  <a:pt x="9208861" y="7590501"/>
                  <a:pt x="9204601" y="7700880"/>
                </a:cubicBezTo>
                <a:lnTo>
                  <a:pt x="8963194" y="7300240"/>
                </a:lnTo>
                <a:lnTo>
                  <a:pt x="8892108" y="7244509"/>
                </a:lnTo>
                <a:cubicBezTo>
                  <a:pt x="8780125" y="7157043"/>
                  <a:pt x="8670528" y="7066826"/>
                  <a:pt x="8572014" y="6965826"/>
                </a:cubicBezTo>
                <a:cubicBezTo>
                  <a:pt x="8484450" y="6876051"/>
                  <a:pt x="8387885" y="6792063"/>
                  <a:pt x="8328394" y="6674491"/>
                </a:cubicBezTo>
                <a:cubicBezTo>
                  <a:pt x="8281133" y="6570970"/>
                  <a:pt x="8197865" y="6490601"/>
                  <a:pt x="8115456" y="6412119"/>
                </a:cubicBezTo>
                <a:lnTo>
                  <a:pt x="8060688" y="6386119"/>
                </a:lnTo>
                <a:lnTo>
                  <a:pt x="8266819" y="6969093"/>
                </a:lnTo>
                <a:cubicBezTo>
                  <a:pt x="8456731" y="7491201"/>
                  <a:pt x="8652893" y="8011051"/>
                  <a:pt x="8836798" y="8536690"/>
                </a:cubicBezTo>
                <a:cubicBezTo>
                  <a:pt x="9162003" y="9474341"/>
                  <a:pt x="9484495" y="10469768"/>
                  <a:pt x="9581531" y="11479873"/>
                </a:cubicBezTo>
                <a:lnTo>
                  <a:pt x="9595266" y="11699412"/>
                </a:lnTo>
                <a:lnTo>
                  <a:pt x="9622098" y="11714233"/>
                </a:lnTo>
                <a:lnTo>
                  <a:pt x="9597409" y="11733656"/>
                </a:lnTo>
                <a:lnTo>
                  <a:pt x="9608664" y="11913547"/>
                </a:lnTo>
                <a:cubicBezTo>
                  <a:pt x="9594968" y="11911712"/>
                  <a:pt x="9581994" y="11913690"/>
                  <a:pt x="9570801" y="11919205"/>
                </a:cubicBezTo>
                <a:lnTo>
                  <a:pt x="9555744" y="11934113"/>
                </a:lnTo>
                <a:lnTo>
                  <a:pt x="9570748" y="11951345"/>
                </a:lnTo>
                <a:cubicBezTo>
                  <a:pt x="9590790" y="11986533"/>
                  <a:pt x="9589643" y="12036456"/>
                  <a:pt x="9560874" y="12099779"/>
                </a:cubicBezTo>
                <a:cubicBezTo>
                  <a:pt x="9532802" y="12166192"/>
                  <a:pt x="9530618" y="12211474"/>
                  <a:pt x="9614598" y="12203982"/>
                </a:cubicBezTo>
                <a:cubicBezTo>
                  <a:pt x="9644955" y="12202967"/>
                  <a:pt x="9661564" y="12222675"/>
                  <a:pt x="9688945" y="12235793"/>
                </a:cubicBezTo>
                <a:cubicBezTo>
                  <a:pt x="9650332" y="12282293"/>
                  <a:pt x="9612063" y="12330342"/>
                  <a:pt x="9648263" y="12355629"/>
                </a:cubicBezTo>
                <a:cubicBezTo>
                  <a:pt x="9662468" y="12364507"/>
                  <a:pt x="9636001" y="12410600"/>
                  <a:pt x="9640464" y="12430721"/>
                </a:cubicBezTo>
                <a:cubicBezTo>
                  <a:pt x="9657184" y="12478486"/>
                  <a:pt x="9679290" y="12522955"/>
                  <a:pt x="9696012" y="12570719"/>
                </a:cubicBezTo>
                <a:cubicBezTo>
                  <a:pt x="9704145" y="12579801"/>
                  <a:pt x="9719381" y="12593320"/>
                  <a:pt x="9709639" y="12604560"/>
                </a:cubicBezTo>
                <a:cubicBezTo>
                  <a:pt x="9647196" y="12681477"/>
                  <a:pt x="9690155" y="12709659"/>
                  <a:pt x="9684302" y="12765979"/>
                </a:cubicBezTo>
                <a:lnTo>
                  <a:pt x="9648464" y="12786101"/>
                </a:lnTo>
                <a:lnTo>
                  <a:pt x="9656186" y="12829246"/>
                </a:lnTo>
                <a:cubicBezTo>
                  <a:pt x="9660230" y="12871036"/>
                  <a:pt x="9756394" y="12815171"/>
                  <a:pt x="9754006" y="12775570"/>
                </a:cubicBezTo>
                <a:cubicBezTo>
                  <a:pt x="9746507" y="12701897"/>
                  <a:pt x="9734622" y="12631557"/>
                  <a:pt x="9722727" y="12561224"/>
                </a:cubicBezTo>
                <a:cubicBezTo>
                  <a:pt x="9745067" y="12627067"/>
                  <a:pt x="9773461" y="12691755"/>
                  <a:pt x="9795800" y="12757600"/>
                </a:cubicBezTo>
                <a:cubicBezTo>
                  <a:pt x="9795800" y="12757600"/>
                  <a:pt x="9791405" y="12760940"/>
                  <a:pt x="9791405" y="12760940"/>
                </a:cubicBezTo>
                <a:cubicBezTo>
                  <a:pt x="9734306" y="12804358"/>
                  <a:pt x="9769223" y="12850281"/>
                  <a:pt x="9826323" y="12806864"/>
                </a:cubicBezTo>
                <a:cubicBezTo>
                  <a:pt x="9835108" y="12800184"/>
                  <a:pt x="9843893" y="12793505"/>
                  <a:pt x="9852675" y="12786826"/>
                </a:cubicBezTo>
                <a:cubicBezTo>
                  <a:pt x="9841164" y="12799031"/>
                  <a:pt x="9835706" y="12810083"/>
                  <a:pt x="9824189" y="12822291"/>
                </a:cubicBezTo>
                <a:cubicBezTo>
                  <a:pt x="9817068" y="12831158"/>
                  <a:pt x="9805553" y="12843363"/>
                  <a:pt x="9796770" y="12850041"/>
                </a:cubicBezTo>
                <a:cubicBezTo>
                  <a:pt x="9796770" y="12850041"/>
                  <a:pt x="9795107" y="12847856"/>
                  <a:pt x="9795107" y="12847856"/>
                </a:cubicBezTo>
                <a:cubicBezTo>
                  <a:pt x="9801509" y="12801575"/>
                  <a:pt x="9708546" y="12834296"/>
                  <a:pt x="9697754" y="12883914"/>
                </a:cubicBezTo>
                <a:cubicBezTo>
                  <a:pt x="9698350" y="12893817"/>
                  <a:pt x="9694550" y="12907057"/>
                  <a:pt x="9689091" y="12918111"/>
                </a:cubicBezTo>
                <a:cubicBezTo>
                  <a:pt x="9669137" y="12891868"/>
                  <a:pt x="9650847" y="12867814"/>
                  <a:pt x="9630894" y="12841572"/>
                </a:cubicBezTo>
                <a:cubicBezTo>
                  <a:pt x="9625073" y="12833919"/>
                  <a:pt x="9615219" y="12832352"/>
                  <a:pt x="9604074" y="12834788"/>
                </a:cubicBezTo>
                <a:lnTo>
                  <a:pt x="9571646" y="12850943"/>
                </a:lnTo>
                <a:lnTo>
                  <a:pt x="9558609" y="12888667"/>
                </a:lnTo>
                <a:lnTo>
                  <a:pt x="9543378" y="12893886"/>
                </a:lnTo>
                <a:lnTo>
                  <a:pt x="9543048" y="12908367"/>
                </a:lnTo>
                <a:cubicBezTo>
                  <a:pt x="9556350" y="12925864"/>
                  <a:pt x="9569651" y="12943358"/>
                  <a:pt x="9584616" y="12963039"/>
                </a:cubicBezTo>
                <a:cubicBezTo>
                  <a:pt x="9566452" y="12966499"/>
                  <a:pt x="9547219" y="12977669"/>
                  <a:pt x="9531315" y="12993216"/>
                </a:cubicBezTo>
                <a:cubicBezTo>
                  <a:pt x="9509225" y="12982402"/>
                  <a:pt x="9449866" y="13013730"/>
                  <a:pt x="9442866" y="13050111"/>
                </a:cubicBezTo>
                <a:cubicBezTo>
                  <a:pt x="9444529" y="13052299"/>
                  <a:pt x="9441801" y="13057824"/>
                  <a:pt x="9443463" y="13060012"/>
                </a:cubicBezTo>
                <a:lnTo>
                  <a:pt x="9411871" y="13018460"/>
                </a:lnTo>
                <a:cubicBezTo>
                  <a:pt x="9403558" y="13007526"/>
                  <a:pt x="9383728" y="13008801"/>
                  <a:pt x="9364495" y="13019972"/>
                </a:cubicBezTo>
                <a:lnTo>
                  <a:pt x="9312546" y="12972975"/>
                </a:lnTo>
                <a:lnTo>
                  <a:pt x="9245941" y="12995796"/>
                </a:lnTo>
                <a:lnTo>
                  <a:pt x="9188419" y="13017672"/>
                </a:lnTo>
                <a:lnTo>
                  <a:pt x="9211987" y="13042752"/>
                </a:lnTo>
                <a:cubicBezTo>
                  <a:pt x="9246692" y="13072443"/>
                  <a:pt x="9285794" y="13098795"/>
                  <a:pt x="9329134" y="13119335"/>
                </a:cubicBezTo>
                <a:cubicBezTo>
                  <a:pt x="9309904" y="13130503"/>
                  <a:pt x="9300053" y="13144895"/>
                  <a:pt x="9297920" y="13160323"/>
                </a:cubicBezTo>
                <a:cubicBezTo>
                  <a:pt x="9296851" y="13168036"/>
                  <a:pt x="9295785" y="13175751"/>
                  <a:pt x="9296381" y="13185654"/>
                </a:cubicBezTo>
                <a:cubicBezTo>
                  <a:pt x="9282607" y="13185770"/>
                  <a:pt x="9266107" y="13191415"/>
                  <a:pt x="9248538" y="13204775"/>
                </a:cubicBezTo>
                <a:cubicBezTo>
                  <a:pt x="9245685" y="13182789"/>
                  <a:pt x="9248881" y="13159647"/>
                  <a:pt x="9254810" y="13130981"/>
                </a:cubicBezTo>
                <a:cubicBezTo>
                  <a:pt x="9261212" y="13084701"/>
                  <a:pt x="9168252" y="13117423"/>
                  <a:pt x="9157459" y="13167042"/>
                </a:cubicBezTo>
                <a:cubicBezTo>
                  <a:pt x="9159122" y="13169228"/>
                  <a:pt x="9156391" y="13174756"/>
                  <a:pt x="9158055" y="13176943"/>
                </a:cubicBezTo>
                <a:lnTo>
                  <a:pt x="9114824" y="13120083"/>
                </a:lnTo>
                <a:cubicBezTo>
                  <a:pt x="9094867" y="13093841"/>
                  <a:pt x="9016870" y="13146245"/>
                  <a:pt x="9021987" y="13180318"/>
                </a:cubicBezTo>
                <a:cubicBezTo>
                  <a:pt x="9024964" y="13229821"/>
                  <a:pt x="9032337" y="13275984"/>
                  <a:pt x="9048494" y="13315466"/>
                </a:cubicBezTo>
                <a:cubicBezTo>
                  <a:pt x="9040778" y="13314430"/>
                  <a:pt x="9030329" y="13318925"/>
                  <a:pt x="9022610" y="13317892"/>
                </a:cubicBezTo>
                <a:cubicBezTo>
                  <a:pt x="8995064" y="13318131"/>
                  <a:pt x="8947814" y="13347154"/>
                  <a:pt x="8943546" y="13378008"/>
                </a:cubicBezTo>
                <a:cubicBezTo>
                  <a:pt x="8936802" y="13469415"/>
                  <a:pt x="8921739" y="13549891"/>
                  <a:pt x="8761105" y="13603007"/>
                </a:cubicBezTo>
                <a:cubicBezTo>
                  <a:pt x="8639533" y="13643683"/>
                  <a:pt x="8549771" y="13653260"/>
                  <a:pt x="8462615" y="13629800"/>
                </a:cubicBezTo>
                <a:cubicBezTo>
                  <a:pt x="8436132" y="13622328"/>
                  <a:pt x="8382830" y="13652502"/>
                  <a:pt x="8374170" y="13686698"/>
                </a:cubicBezTo>
                <a:cubicBezTo>
                  <a:pt x="8368838" y="13725265"/>
                  <a:pt x="8363502" y="13763835"/>
                  <a:pt x="8356505" y="13800210"/>
                </a:cubicBezTo>
                <a:lnTo>
                  <a:pt x="8221820" y="13623077"/>
                </a:lnTo>
                <a:cubicBezTo>
                  <a:pt x="8204361" y="13600116"/>
                  <a:pt x="8151516" y="13633179"/>
                  <a:pt x="8135306" y="13663133"/>
                </a:cubicBezTo>
                <a:lnTo>
                  <a:pt x="8133998" y="13689377"/>
                </a:lnTo>
                <a:lnTo>
                  <a:pt x="8080165" y="13609995"/>
                </a:lnTo>
                <a:cubicBezTo>
                  <a:pt x="8057356" y="13561767"/>
                  <a:pt x="8034547" y="13513536"/>
                  <a:pt x="8011743" y="13465306"/>
                </a:cubicBezTo>
                <a:lnTo>
                  <a:pt x="7988279" y="13457178"/>
                </a:lnTo>
                <a:lnTo>
                  <a:pt x="7984430" y="13458590"/>
                </a:lnTo>
                <a:lnTo>
                  <a:pt x="7954275" y="13474056"/>
                </a:lnTo>
                <a:cubicBezTo>
                  <a:pt x="7932522" y="13491029"/>
                  <a:pt x="7915282" y="13516216"/>
                  <a:pt x="7923889" y="13532104"/>
                </a:cubicBezTo>
                <a:cubicBezTo>
                  <a:pt x="7943374" y="13575961"/>
                  <a:pt x="7962859" y="13619815"/>
                  <a:pt x="7986731" y="13660326"/>
                </a:cubicBezTo>
                <a:cubicBezTo>
                  <a:pt x="8032351" y="13756787"/>
                  <a:pt x="8073573" y="13856589"/>
                  <a:pt x="8091172" y="13970901"/>
                </a:cubicBezTo>
                <a:cubicBezTo>
                  <a:pt x="7995627" y="13858913"/>
                  <a:pt x="7920258" y="13732443"/>
                  <a:pt x="7856839" y="13597756"/>
                </a:cubicBezTo>
                <a:lnTo>
                  <a:pt x="7825694" y="13516866"/>
                </a:lnTo>
                <a:lnTo>
                  <a:pt x="7735661" y="13549924"/>
                </a:lnTo>
                <a:cubicBezTo>
                  <a:pt x="7705638" y="13552490"/>
                  <a:pt x="7665199" y="13563195"/>
                  <a:pt x="7625096" y="13575453"/>
                </a:cubicBezTo>
                <a:cubicBezTo>
                  <a:pt x="7590727" y="13585956"/>
                  <a:pt x="7556700" y="13598009"/>
                  <a:pt x="7527372" y="13603666"/>
                </a:cubicBezTo>
                <a:cubicBezTo>
                  <a:pt x="7521640" y="13605420"/>
                  <a:pt x="7510523" y="13610471"/>
                  <a:pt x="7505141" y="13613767"/>
                </a:cubicBezTo>
                <a:lnTo>
                  <a:pt x="7420018" y="13232381"/>
                </a:lnTo>
                <a:lnTo>
                  <a:pt x="7417678" y="13230562"/>
                </a:lnTo>
                <a:cubicBezTo>
                  <a:pt x="7394344" y="13287147"/>
                  <a:pt x="7376245" y="13333088"/>
                  <a:pt x="7350515" y="13403673"/>
                </a:cubicBezTo>
                <a:cubicBezTo>
                  <a:pt x="7311970" y="13349708"/>
                  <a:pt x="7283583" y="13316167"/>
                  <a:pt x="7259235" y="13278981"/>
                </a:cubicBezTo>
                <a:lnTo>
                  <a:pt x="7275097" y="13257600"/>
                </a:lnTo>
                <a:lnTo>
                  <a:pt x="7217922" y="13228367"/>
                </a:lnTo>
                <a:lnTo>
                  <a:pt x="7067763" y="13148040"/>
                </a:lnTo>
                <a:lnTo>
                  <a:pt x="7111522" y="13424229"/>
                </a:lnTo>
                <a:cubicBezTo>
                  <a:pt x="6996783" y="13297060"/>
                  <a:pt x="6901025" y="13158661"/>
                  <a:pt x="6820214" y="13012679"/>
                </a:cubicBezTo>
                <a:lnTo>
                  <a:pt x="6803650" y="12976409"/>
                </a:lnTo>
                <a:lnTo>
                  <a:pt x="6703161" y="12897620"/>
                </a:lnTo>
                <a:lnTo>
                  <a:pt x="6725028" y="12950698"/>
                </a:lnTo>
                <a:cubicBezTo>
                  <a:pt x="6758025" y="13057009"/>
                  <a:pt x="6857690" y="13132699"/>
                  <a:pt x="6852719" y="13261474"/>
                </a:cubicBezTo>
                <a:lnTo>
                  <a:pt x="6571076" y="12794060"/>
                </a:lnTo>
                <a:lnTo>
                  <a:pt x="6488143" y="12729040"/>
                </a:lnTo>
                <a:cubicBezTo>
                  <a:pt x="6357497" y="12626996"/>
                  <a:pt x="6229630" y="12521742"/>
                  <a:pt x="6114705" y="12403909"/>
                </a:cubicBezTo>
                <a:cubicBezTo>
                  <a:pt x="6012545" y="12299170"/>
                  <a:pt x="5899881" y="12201187"/>
                  <a:pt x="5830476" y="12064017"/>
                </a:cubicBezTo>
                <a:cubicBezTo>
                  <a:pt x="5775339" y="11943240"/>
                  <a:pt x="5678194" y="11849480"/>
                  <a:pt x="5582051" y="11757915"/>
                </a:cubicBezTo>
                <a:cubicBezTo>
                  <a:pt x="5536988" y="11718719"/>
                  <a:pt x="5459170" y="11711954"/>
                  <a:pt x="5392098" y="11684075"/>
                </a:cubicBezTo>
                <a:cubicBezTo>
                  <a:pt x="5414349" y="11658402"/>
                  <a:pt x="5437595" y="11634930"/>
                  <a:pt x="5460845" y="11611453"/>
                </a:cubicBezTo>
                <a:cubicBezTo>
                  <a:pt x="5254479" y="11337953"/>
                  <a:pt x="5048106" y="11064458"/>
                  <a:pt x="4842739" y="10793157"/>
                </a:cubicBezTo>
                <a:cubicBezTo>
                  <a:pt x="4852239" y="10784206"/>
                  <a:pt x="4856484" y="10778633"/>
                  <a:pt x="4865983" y="10769684"/>
                </a:cubicBezTo>
                <a:cubicBezTo>
                  <a:pt x="4896013" y="10775940"/>
                  <a:pt x="4931294" y="10778814"/>
                  <a:pt x="4968573" y="10786089"/>
                </a:cubicBezTo>
                <a:cubicBezTo>
                  <a:pt x="4987813" y="10753825"/>
                  <a:pt x="4996547" y="10728324"/>
                  <a:pt x="5015790" y="10696063"/>
                </a:cubicBezTo>
                <a:cubicBezTo>
                  <a:pt x="5046819" y="10704515"/>
                  <a:pt x="5072592" y="10716343"/>
                  <a:pt x="5103625" y="10724792"/>
                </a:cubicBezTo>
                <a:cubicBezTo>
                  <a:pt x="5107876" y="10719220"/>
                  <a:pt x="5117375" y="10710269"/>
                  <a:pt x="5126874" y="10701318"/>
                </a:cubicBezTo>
                <a:cubicBezTo>
                  <a:pt x="5095322" y="10661957"/>
                  <a:pt x="5057510" y="10623778"/>
                  <a:pt x="5030207" y="10578842"/>
                </a:cubicBezTo>
                <a:cubicBezTo>
                  <a:pt x="5010156" y="10534922"/>
                  <a:pt x="4999609" y="10482053"/>
                  <a:pt x="4975785" y="10414992"/>
                </a:cubicBezTo>
                <a:cubicBezTo>
                  <a:pt x="4974781" y="10412799"/>
                  <a:pt x="4940507" y="10412116"/>
                  <a:pt x="4905226" y="10409242"/>
                </a:cubicBezTo>
                <a:cubicBezTo>
                  <a:pt x="4894441" y="10370723"/>
                  <a:pt x="4882647" y="10330020"/>
                  <a:pt x="4865846" y="10278326"/>
                </a:cubicBezTo>
                <a:cubicBezTo>
                  <a:pt x="4782353" y="10363273"/>
                  <a:pt x="4810658" y="10410409"/>
                  <a:pt x="4842212" y="10449769"/>
                </a:cubicBezTo>
                <a:cubicBezTo>
                  <a:pt x="4877779" y="10497912"/>
                  <a:pt x="4924848" y="10541501"/>
                  <a:pt x="4956164" y="10595215"/>
                </a:cubicBezTo>
                <a:cubicBezTo>
                  <a:pt x="4798012" y="10546373"/>
                  <a:pt x="4733656" y="10479814"/>
                  <a:pt x="4699524" y="10345528"/>
                </a:cubicBezTo>
                <a:cubicBezTo>
                  <a:pt x="4699765" y="10331168"/>
                  <a:pt x="4688739" y="10307011"/>
                  <a:pt x="4682482" y="10308197"/>
                </a:cubicBezTo>
                <a:cubicBezTo>
                  <a:pt x="4589684" y="10328108"/>
                  <a:pt x="4603381" y="10253967"/>
                  <a:pt x="4590826" y="10196700"/>
                </a:cubicBezTo>
                <a:lnTo>
                  <a:pt x="4518604" y="10215348"/>
                </a:lnTo>
                <a:lnTo>
                  <a:pt x="4565844" y="10348952"/>
                </a:lnTo>
                <a:lnTo>
                  <a:pt x="4657805" y="10456872"/>
                </a:lnTo>
                <a:cubicBezTo>
                  <a:pt x="4722439" y="10529641"/>
                  <a:pt x="4787170" y="10604478"/>
                  <a:pt x="4828657" y="10702785"/>
                </a:cubicBezTo>
                <a:cubicBezTo>
                  <a:pt x="4748359" y="10720342"/>
                  <a:pt x="4712320" y="10700913"/>
                  <a:pt x="4693271" y="10659190"/>
                </a:cubicBezTo>
                <a:lnTo>
                  <a:pt x="4654889" y="10596928"/>
                </a:lnTo>
                <a:lnTo>
                  <a:pt x="5012549" y="11580588"/>
                </a:lnTo>
                <a:cubicBezTo>
                  <a:pt x="5278020" y="12346017"/>
                  <a:pt x="5540963" y="13165349"/>
                  <a:pt x="5563881" y="13992628"/>
                </a:cubicBezTo>
                <a:cubicBezTo>
                  <a:pt x="5544313" y="13990009"/>
                  <a:pt x="5526809" y="13998276"/>
                  <a:pt x="5517427" y="14015885"/>
                </a:cubicBezTo>
                <a:cubicBezTo>
                  <a:pt x="5479210" y="14082696"/>
                  <a:pt x="5433549" y="14143792"/>
                  <a:pt x="5378398" y="14188287"/>
                </a:cubicBezTo>
                <a:cubicBezTo>
                  <a:pt x="5357930" y="14113621"/>
                  <a:pt x="5309990" y="14095413"/>
                  <a:pt x="5229105" y="14104621"/>
                </a:cubicBezTo>
                <a:cubicBezTo>
                  <a:pt x="5154967" y="14115919"/>
                  <a:pt x="5095699" y="14138640"/>
                  <a:pt x="5066863" y="14187844"/>
                </a:cubicBezTo>
                <a:cubicBezTo>
                  <a:pt x="4989005" y="14196283"/>
                  <a:pt x="4913521" y="14208874"/>
                  <a:pt x="4838638" y="14224639"/>
                </a:cubicBezTo>
                <a:lnTo>
                  <a:pt x="4778805" y="14239518"/>
                </a:lnTo>
                <a:lnTo>
                  <a:pt x="4798551" y="14317587"/>
                </a:lnTo>
                <a:lnTo>
                  <a:pt x="4782659" y="14335928"/>
                </a:lnTo>
                <a:cubicBezTo>
                  <a:pt x="4758349" y="14325184"/>
                  <a:pt x="4731002" y="14318425"/>
                  <a:pt x="4706691" y="14307681"/>
                </a:cubicBezTo>
                <a:cubicBezTo>
                  <a:pt x="4694005" y="14311782"/>
                  <a:pt x="4685070" y="14313471"/>
                  <a:pt x="4672390" y="14317569"/>
                </a:cubicBezTo>
                <a:cubicBezTo>
                  <a:pt x="4671160" y="14346768"/>
                  <a:pt x="4669218" y="14374394"/>
                  <a:pt x="4667271" y="14402024"/>
                </a:cubicBezTo>
                <a:cubicBezTo>
                  <a:pt x="4621687" y="14381882"/>
                  <a:pt x="4590693" y="14350362"/>
                  <a:pt x="4563612" y="14316573"/>
                </a:cubicBezTo>
                <a:lnTo>
                  <a:pt x="4549750" y="14298366"/>
                </a:lnTo>
                <a:lnTo>
                  <a:pt x="4538562" y="14301636"/>
                </a:lnTo>
                <a:cubicBezTo>
                  <a:pt x="4522057" y="14306793"/>
                  <a:pt x="4505551" y="14311952"/>
                  <a:pt x="4487360" y="14316590"/>
                </a:cubicBezTo>
                <a:cubicBezTo>
                  <a:pt x="4486675" y="14312963"/>
                  <a:pt x="4485989" y="14309330"/>
                  <a:pt x="4485303" y="14305706"/>
                </a:cubicBezTo>
                <a:lnTo>
                  <a:pt x="4458847" y="14312451"/>
                </a:lnTo>
                <a:lnTo>
                  <a:pt x="4481741" y="14349491"/>
                </a:lnTo>
                <a:cubicBezTo>
                  <a:pt x="4508799" y="14393016"/>
                  <a:pt x="4532403" y="14436693"/>
                  <a:pt x="4517337" y="14482002"/>
                </a:cubicBezTo>
                <a:cubicBezTo>
                  <a:pt x="4556495" y="14552318"/>
                  <a:pt x="4594159" y="14602840"/>
                  <a:pt x="4615384" y="14663989"/>
                </a:cubicBezTo>
                <a:cubicBezTo>
                  <a:pt x="4636610" y="14725135"/>
                  <a:pt x="4644273" y="14794303"/>
                  <a:pt x="4657705" y="14858261"/>
                </a:cubicBezTo>
                <a:cubicBezTo>
                  <a:pt x="4651938" y="14863470"/>
                  <a:pt x="4644143" y="14866280"/>
                  <a:pt x="4638375" y="14871489"/>
                </a:cubicBezTo>
                <a:cubicBezTo>
                  <a:pt x="4586293" y="14833988"/>
                  <a:pt x="4537093" y="14793880"/>
                  <a:pt x="4485005" y="14756380"/>
                </a:cubicBezTo>
                <a:cubicBezTo>
                  <a:pt x="4408867" y="14816691"/>
                  <a:pt x="4496185" y="14847735"/>
                  <a:pt x="4482720" y="14897946"/>
                </a:cubicBezTo>
                <a:cubicBezTo>
                  <a:pt x="4412347" y="14953051"/>
                  <a:pt x="4412347" y="14953051"/>
                  <a:pt x="4350123" y="14903571"/>
                </a:cubicBezTo>
                <a:cubicBezTo>
                  <a:pt x="4337106" y="14894195"/>
                  <a:pt x="4312548" y="14895234"/>
                  <a:pt x="4292908" y="14896067"/>
                </a:cubicBezTo>
                <a:cubicBezTo>
                  <a:pt x="4289483" y="14916066"/>
                  <a:pt x="4278268" y="14938885"/>
                  <a:pt x="4279755" y="14958671"/>
                </a:cubicBezTo>
                <a:cubicBezTo>
                  <a:pt x="4285300" y="14983257"/>
                  <a:pt x="4300665" y="15007420"/>
                  <a:pt x="4311117" y="15031798"/>
                </a:cubicBezTo>
                <a:cubicBezTo>
                  <a:pt x="4226553" y="15070131"/>
                  <a:pt x="4215377" y="14978774"/>
                  <a:pt x="4144599" y="14979293"/>
                </a:cubicBezTo>
                <a:cubicBezTo>
                  <a:pt x="4161450" y="15023254"/>
                  <a:pt x="4175958" y="15052420"/>
                  <a:pt x="4190788" y="15093985"/>
                </a:cubicBezTo>
                <a:cubicBezTo>
                  <a:pt x="4154697" y="15105441"/>
                  <a:pt x="4128432" y="15116483"/>
                  <a:pt x="4100139" y="15125131"/>
                </a:cubicBezTo>
                <a:cubicBezTo>
                  <a:pt x="4087250" y="15043775"/>
                  <a:pt x="4072646" y="14972419"/>
                  <a:pt x="3998891" y="14933354"/>
                </a:cubicBezTo>
                <a:cubicBezTo>
                  <a:pt x="3982224" y="14973773"/>
                  <a:pt x="3969296" y="15006585"/>
                  <a:pt x="3950916" y="15057003"/>
                </a:cubicBezTo>
                <a:cubicBezTo>
                  <a:pt x="3923384" y="15018459"/>
                  <a:pt x="3903110" y="14994499"/>
                  <a:pt x="3885716" y="14967940"/>
                </a:cubicBezTo>
                <a:lnTo>
                  <a:pt x="3897049" y="14952666"/>
                </a:lnTo>
                <a:lnTo>
                  <a:pt x="3856205" y="14931784"/>
                </a:lnTo>
                <a:lnTo>
                  <a:pt x="3748950" y="14874409"/>
                </a:lnTo>
                <a:lnTo>
                  <a:pt x="3780206" y="15071688"/>
                </a:lnTo>
                <a:cubicBezTo>
                  <a:pt x="3698250" y="14980850"/>
                  <a:pt x="3629852" y="14881995"/>
                  <a:pt x="3572130" y="14777724"/>
                </a:cubicBezTo>
                <a:lnTo>
                  <a:pt x="3560299" y="14751818"/>
                </a:lnTo>
                <a:lnTo>
                  <a:pt x="3488522" y="14695540"/>
                </a:lnTo>
                <a:lnTo>
                  <a:pt x="3504140" y="14733451"/>
                </a:lnTo>
                <a:cubicBezTo>
                  <a:pt x="3527710" y="14809388"/>
                  <a:pt x="3598899" y="14863449"/>
                  <a:pt x="3595347" y="14955434"/>
                </a:cubicBezTo>
                <a:lnTo>
                  <a:pt x="3394176" y="14621564"/>
                </a:lnTo>
                <a:lnTo>
                  <a:pt x="3334937" y="14575122"/>
                </a:lnTo>
                <a:cubicBezTo>
                  <a:pt x="3241617" y="14502235"/>
                  <a:pt x="3150285" y="14427054"/>
                  <a:pt x="3068193" y="14342887"/>
                </a:cubicBezTo>
                <a:cubicBezTo>
                  <a:pt x="2995222" y="14268073"/>
                  <a:pt x="2914753" y="14198084"/>
                  <a:pt x="2865174" y="14100108"/>
                </a:cubicBezTo>
                <a:cubicBezTo>
                  <a:pt x="2825792" y="14013838"/>
                  <a:pt x="2756402" y="13946867"/>
                  <a:pt x="2687728" y="13881463"/>
                </a:cubicBezTo>
                <a:cubicBezTo>
                  <a:pt x="2655540" y="13853465"/>
                  <a:pt x="2599958" y="13848634"/>
                  <a:pt x="2552047" y="13828721"/>
                </a:cubicBezTo>
                <a:cubicBezTo>
                  <a:pt x="2567940" y="13810382"/>
                  <a:pt x="2584546" y="13793616"/>
                  <a:pt x="2601153" y="13776847"/>
                </a:cubicBezTo>
                <a:cubicBezTo>
                  <a:pt x="2453746" y="13581491"/>
                  <a:pt x="2306339" y="13386139"/>
                  <a:pt x="2159648" y="13192353"/>
                </a:cubicBezTo>
                <a:cubicBezTo>
                  <a:pt x="2166433" y="13185957"/>
                  <a:pt x="2169466" y="13181978"/>
                  <a:pt x="2176252" y="13175585"/>
                </a:cubicBezTo>
                <a:cubicBezTo>
                  <a:pt x="2197699" y="13180053"/>
                  <a:pt x="2222901" y="13182105"/>
                  <a:pt x="2249530" y="13187302"/>
                </a:cubicBezTo>
                <a:cubicBezTo>
                  <a:pt x="2263272" y="13164255"/>
                  <a:pt x="2269510" y="13146044"/>
                  <a:pt x="2283256" y="13122999"/>
                </a:cubicBezTo>
                <a:cubicBezTo>
                  <a:pt x="2305420" y="13129034"/>
                  <a:pt x="2323830" y="13137484"/>
                  <a:pt x="2345994" y="13143519"/>
                </a:cubicBezTo>
                <a:cubicBezTo>
                  <a:pt x="2349033" y="13139540"/>
                  <a:pt x="2355818" y="13133145"/>
                  <a:pt x="2362602" y="13126750"/>
                </a:cubicBezTo>
                <a:cubicBezTo>
                  <a:pt x="2340064" y="13098635"/>
                  <a:pt x="2313057" y="13071366"/>
                  <a:pt x="2293555" y="13039268"/>
                </a:cubicBezTo>
                <a:cubicBezTo>
                  <a:pt x="2279231" y="13007896"/>
                  <a:pt x="2271698" y="12970134"/>
                  <a:pt x="2254680" y="12922233"/>
                </a:cubicBezTo>
                <a:cubicBezTo>
                  <a:pt x="2253964" y="12920666"/>
                  <a:pt x="2229483" y="12920179"/>
                  <a:pt x="2204282" y="12918124"/>
                </a:cubicBezTo>
                <a:cubicBezTo>
                  <a:pt x="2196579" y="12890610"/>
                  <a:pt x="2188154" y="12861538"/>
                  <a:pt x="2176154" y="12824615"/>
                </a:cubicBezTo>
                <a:cubicBezTo>
                  <a:pt x="2116515" y="12885290"/>
                  <a:pt x="2136734" y="12918957"/>
                  <a:pt x="2159272" y="12947075"/>
                </a:cubicBezTo>
                <a:cubicBezTo>
                  <a:pt x="2184677" y="12981462"/>
                  <a:pt x="2218296" y="13012596"/>
                  <a:pt x="2240666" y="13050964"/>
                </a:cubicBezTo>
                <a:cubicBezTo>
                  <a:pt x="2127700" y="13016076"/>
                  <a:pt x="2081732" y="12968534"/>
                  <a:pt x="2057352" y="12872616"/>
                </a:cubicBezTo>
                <a:cubicBezTo>
                  <a:pt x="2057525" y="12862359"/>
                  <a:pt x="2049648" y="12845105"/>
                  <a:pt x="2045180" y="12845949"/>
                </a:cubicBezTo>
                <a:cubicBezTo>
                  <a:pt x="1978894" y="12860174"/>
                  <a:pt x="1988679" y="12807213"/>
                  <a:pt x="1979710" y="12766310"/>
                </a:cubicBezTo>
                <a:cubicBezTo>
                  <a:pt x="1953624" y="12772944"/>
                  <a:pt x="1932010" y="12778728"/>
                  <a:pt x="1905926" y="12785360"/>
                </a:cubicBezTo>
                <a:cubicBezTo>
                  <a:pt x="1964641" y="12913984"/>
                  <a:pt x="2090325" y="12987356"/>
                  <a:pt x="2149589" y="13127801"/>
                </a:cubicBezTo>
                <a:cubicBezTo>
                  <a:pt x="2092233" y="13140340"/>
                  <a:pt x="2066491" y="13126464"/>
                  <a:pt x="2052888" y="13096658"/>
                </a:cubicBezTo>
                <a:cubicBezTo>
                  <a:pt x="1994001" y="12978294"/>
                  <a:pt x="1892963" y="12895151"/>
                  <a:pt x="1809969" y="12798377"/>
                </a:cubicBezTo>
                <a:lnTo>
                  <a:pt x="1662852" y="12628845"/>
                </a:lnTo>
                <a:lnTo>
                  <a:pt x="1686999" y="12844637"/>
                </a:lnTo>
                <a:cubicBezTo>
                  <a:pt x="1691282" y="12910461"/>
                  <a:pt x="1686746" y="12976807"/>
                  <a:pt x="1702290" y="13038728"/>
                </a:cubicBezTo>
                <a:cubicBezTo>
                  <a:pt x="1718050" y="13102020"/>
                  <a:pt x="1728072" y="13166579"/>
                  <a:pt x="1718011" y="13235561"/>
                </a:cubicBezTo>
                <a:lnTo>
                  <a:pt x="1720358" y="13250668"/>
                </a:lnTo>
                <a:lnTo>
                  <a:pt x="1729525" y="13309732"/>
                </a:lnTo>
                <a:cubicBezTo>
                  <a:pt x="1677880" y="13321110"/>
                  <a:pt x="1628157" y="13344847"/>
                  <a:pt x="1608613" y="13371884"/>
                </a:cubicBezTo>
                <a:cubicBezTo>
                  <a:pt x="1603732" y="13378639"/>
                  <a:pt x="1595974" y="13386031"/>
                  <a:pt x="1591089" y="13392789"/>
                </a:cubicBezTo>
                <a:cubicBezTo>
                  <a:pt x="1576320" y="13393201"/>
                  <a:pt x="1558892" y="13395619"/>
                  <a:pt x="1541678" y="13399411"/>
                </a:cubicBezTo>
                <a:cubicBezTo>
                  <a:pt x="1524463" y="13403205"/>
                  <a:pt x="1507461" y="13408371"/>
                  <a:pt x="1493541" y="13414278"/>
                </a:cubicBezTo>
                <a:cubicBezTo>
                  <a:pt x="1489823" y="13409416"/>
                  <a:pt x="1480147" y="13404442"/>
                  <a:pt x="1473129" y="13397468"/>
                </a:cubicBezTo>
                <a:cubicBezTo>
                  <a:pt x="1454966" y="13414253"/>
                  <a:pt x="1445623" y="13430518"/>
                  <a:pt x="1441801" y="13444141"/>
                </a:cubicBezTo>
                <a:cubicBezTo>
                  <a:pt x="1417897" y="13462195"/>
                  <a:pt x="1403242" y="13482471"/>
                  <a:pt x="1406225" y="13501700"/>
                </a:cubicBezTo>
                <a:cubicBezTo>
                  <a:pt x="1408783" y="13518185"/>
                  <a:pt x="1416654" y="13530656"/>
                  <a:pt x="1422085" y="13546503"/>
                </a:cubicBezTo>
                <a:cubicBezTo>
                  <a:pt x="1429741" y="13557603"/>
                  <a:pt x="1440267" y="13568070"/>
                  <a:pt x="1453450" y="13576529"/>
                </a:cubicBezTo>
                <a:lnTo>
                  <a:pt x="1468801" y="13675427"/>
                </a:lnTo>
                <a:cubicBezTo>
                  <a:pt x="1476904" y="13727624"/>
                  <a:pt x="1485219" y="13781191"/>
                  <a:pt x="1490453" y="13834018"/>
                </a:cubicBezTo>
                <a:cubicBezTo>
                  <a:pt x="1495686" y="13886849"/>
                  <a:pt x="1495396" y="13942312"/>
                  <a:pt x="1500628" y="13995141"/>
                </a:cubicBezTo>
                <a:cubicBezTo>
                  <a:pt x="1503089" y="14030112"/>
                  <a:pt x="1514158" y="14063186"/>
                  <a:pt x="1516618" y="14098159"/>
                </a:cubicBezTo>
                <a:cubicBezTo>
                  <a:pt x="1524739" y="14188706"/>
                  <a:pt x="1529994" y="14279884"/>
                  <a:pt x="1540980" y="14369799"/>
                </a:cubicBezTo>
                <a:cubicBezTo>
                  <a:pt x="1544514" y="14411636"/>
                  <a:pt x="1556861" y="14452953"/>
                  <a:pt x="1566122" y="14493530"/>
                </a:cubicBezTo>
                <a:cubicBezTo>
                  <a:pt x="1567828" y="14504518"/>
                  <a:pt x="1834022" y="15582788"/>
                  <a:pt x="1835514" y="15592401"/>
                </a:cubicBezTo>
                <a:cubicBezTo>
                  <a:pt x="1794594" y="15577266"/>
                  <a:pt x="1464854" y="14510155"/>
                  <a:pt x="1401635" y="14542552"/>
                </a:cubicBezTo>
                <a:cubicBezTo>
                  <a:pt x="1400996" y="14538430"/>
                  <a:pt x="1400141" y="14532936"/>
                  <a:pt x="1402162" y="14526808"/>
                </a:cubicBezTo>
                <a:cubicBezTo>
                  <a:pt x="1404387" y="14522054"/>
                  <a:pt x="1395356" y="14521204"/>
                  <a:pt x="1394717" y="14517083"/>
                </a:cubicBezTo>
                <a:cubicBezTo>
                  <a:pt x="1382270" y="14494255"/>
                  <a:pt x="1361217" y="14473323"/>
                  <a:pt x="1363330" y="14448711"/>
                </a:cubicBezTo>
                <a:cubicBezTo>
                  <a:pt x="1369148" y="14390604"/>
                  <a:pt x="1335437" y="14345471"/>
                  <a:pt x="1315646" y="14294431"/>
                </a:cubicBezTo>
                <a:cubicBezTo>
                  <a:pt x="1309692" y="14294320"/>
                  <a:pt x="1301087" y="14296215"/>
                  <a:pt x="1295349" y="14297481"/>
                </a:cubicBezTo>
                <a:cubicBezTo>
                  <a:pt x="1297696" y="14312591"/>
                  <a:pt x="1297168" y="14328330"/>
                  <a:pt x="1299514" y="14343442"/>
                </a:cubicBezTo>
                <a:cubicBezTo>
                  <a:pt x="1314325" y="14419731"/>
                  <a:pt x="1331790" y="14494013"/>
                  <a:pt x="1349469" y="14569666"/>
                </a:cubicBezTo>
                <a:cubicBezTo>
                  <a:pt x="1313877" y="14588874"/>
                  <a:pt x="1543903" y="15144774"/>
                  <a:pt x="1502146" y="15162494"/>
                </a:cubicBezTo>
                <a:cubicBezTo>
                  <a:pt x="1497126" y="15111043"/>
                  <a:pt x="1271233" y="14647277"/>
                  <a:pt x="1212859" y="14473334"/>
                </a:cubicBezTo>
                <a:cubicBezTo>
                  <a:pt x="1154485" y="14299393"/>
                  <a:pt x="1173101" y="14236338"/>
                  <a:pt x="1151896" y="14118841"/>
                </a:cubicBezTo>
                <a:cubicBezTo>
                  <a:pt x="1143795" y="14066648"/>
                  <a:pt x="1129741" y="14014340"/>
                  <a:pt x="1121638" y="13962146"/>
                </a:cubicBezTo>
                <a:cubicBezTo>
                  <a:pt x="1118438" y="13941543"/>
                  <a:pt x="1121193" y="13921046"/>
                  <a:pt x="1118208" y="13901817"/>
                </a:cubicBezTo>
                <a:cubicBezTo>
                  <a:pt x="1106907" y="13829019"/>
                  <a:pt x="1092525" y="13755478"/>
                  <a:pt x="1075486" y="13683941"/>
                </a:cubicBezTo>
                <a:cubicBezTo>
                  <a:pt x="1069417" y="13663971"/>
                  <a:pt x="1057616" y="13645261"/>
                  <a:pt x="1054415" y="13624661"/>
                </a:cubicBezTo>
                <a:lnTo>
                  <a:pt x="1012758" y="13413651"/>
                </a:lnTo>
                <a:cubicBezTo>
                  <a:pt x="1011691" y="13406785"/>
                  <a:pt x="1002235" y="13403186"/>
                  <a:pt x="988837" y="13393352"/>
                </a:cubicBezTo>
                <a:cubicBezTo>
                  <a:pt x="970049" y="13444369"/>
                  <a:pt x="982397" y="13485686"/>
                  <a:pt x="938956" y="13530768"/>
                </a:cubicBezTo>
                <a:lnTo>
                  <a:pt x="939596" y="13534889"/>
                </a:lnTo>
                <a:cubicBezTo>
                  <a:pt x="944826" y="13587716"/>
                  <a:pt x="947404" y="13642553"/>
                  <a:pt x="952638" y="13695378"/>
                </a:cubicBezTo>
                <a:cubicBezTo>
                  <a:pt x="955099" y="13730350"/>
                  <a:pt x="969041" y="13762794"/>
                  <a:pt x="974370" y="13797133"/>
                </a:cubicBezTo>
                <a:cubicBezTo>
                  <a:pt x="984911" y="13845950"/>
                  <a:pt x="992376" y="13894023"/>
                  <a:pt x="1000050" y="13943473"/>
                </a:cubicBezTo>
                <a:lnTo>
                  <a:pt x="1028623" y="14127532"/>
                </a:lnTo>
                <a:lnTo>
                  <a:pt x="1038217" y="14189342"/>
                </a:lnTo>
                <a:lnTo>
                  <a:pt x="1060392" y="14332194"/>
                </a:lnTo>
                <a:cubicBezTo>
                  <a:pt x="1060605" y="14333570"/>
                  <a:pt x="1052215" y="14336838"/>
                  <a:pt x="1044031" y="14341481"/>
                </a:cubicBezTo>
                <a:cubicBezTo>
                  <a:pt x="1039885" y="14333871"/>
                  <a:pt x="1030422" y="14330273"/>
                  <a:pt x="1029357" y="14323407"/>
                </a:cubicBezTo>
                <a:cubicBezTo>
                  <a:pt x="1025093" y="14295934"/>
                  <a:pt x="1023698" y="14267831"/>
                  <a:pt x="1016776" y="14242365"/>
                </a:cubicBezTo>
                <a:cubicBezTo>
                  <a:pt x="998576" y="14182450"/>
                  <a:pt x="977506" y="14123168"/>
                  <a:pt x="956435" y="14063885"/>
                </a:cubicBezTo>
                <a:cubicBezTo>
                  <a:pt x="952497" y="14057649"/>
                  <a:pt x="940168" y="14054681"/>
                  <a:pt x="933362" y="14049080"/>
                </a:cubicBezTo>
                <a:cubicBezTo>
                  <a:pt x="924756" y="14050976"/>
                  <a:pt x="919233" y="14053612"/>
                  <a:pt x="913495" y="14054876"/>
                </a:cubicBezTo>
                <a:cubicBezTo>
                  <a:pt x="912542" y="14067872"/>
                  <a:pt x="914460" y="14080233"/>
                  <a:pt x="916380" y="14092596"/>
                </a:cubicBezTo>
                <a:cubicBezTo>
                  <a:pt x="922024" y="14109819"/>
                  <a:pt x="930746" y="14127784"/>
                  <a:pt x="933519" y="14145643"/>
                </a:cubicBezTo>
                <a:lnTo>
                  <a:pt x="953988" y="14277506"/>
                </a:lnTo>
                <a:cubicBezTo>
                  <a:pt x="969221" y="14356540"/>
                  <a:pt x="978723" y="14436840"/>
                  <a:pt x="993955" y="14515875"/>
                </a:cubicBezTo>
                <a:cubicBezTo>
                  <a:pt x="999072" y="14548842"/>
                  <a:pt x="1007061" y="14581174"/>
                  <a:pt x="1051919" y="14602547"/>
                </a:cubicBezTo>
                <a:cubicBezTo>
                  <a:pt x="1061590" y="14607517"/>
                  <a:pt x="1066592" y="14620619"/>
                  <a:pt x="1061921" y="14628751"/>
                </a:cubicBezTo>
                <a:cubicBezTo>
                  <a:pt x="1042593" y="14657160"/>
                  <a:pt x="1040052" y="14679029"/>
                  <a:pt x="1049202" y="14699742"/>
                </a:cubicBezTo>
                <a:cubicBezTo>
                  <a:pt x="1021367" y="14711556"/>
                  <a:pt x="1193501" y="15435521"/>
                  <a:pt x="1165662" y="15447335"/>
                </a:cubicBezTo>
                <a:cubicBezTo>
                  <a:pt x="1160546" y="15414368"/>
                  <a:pt x="960980" y="14666614"/>
                  <a:pt x="967338" y="14631122"/>
                </a:cubicBezTo>
                <a:cubicBezTo>
                  <a:pt x="977729" y="14583373"/>
                  <a:pt x="953479" y="14541839"/>
                  <a:pt x="937833" y="14498408"/>
                </a:cubicBezTo>
                <a:cubicBezTo>
                  <a:pt x="912828" y="14432889"/>
                  <a:pt x="907692" y="14361572"/>
                  <a:pt x="893949" y="14292151"/>
                </a:cubicBezTo>
                <a:cubicBezTo>
                  <a:pt x="889896" y="14266056"/>
                  <a:pt x="883192" y="14241962"/>
                  <a:pt x="876269" y="14216495"/>
                </a:cubicBezTo>
                <a:cubicBezTo>
                  <a:pt x="861577" y="14160068"/>
                  <a:pt x="841146" y="14104907"/>
                  <a:pt x="829319" y="14047849"/>
                </a:cubicBezTo>
                <a:cubicBezTo>
                  <a:pt x="817496" y="13990789"/>
                  <a:pt x="811409" y="13932468"/>
                  <a:pt x="799586" y="13875412"/>
                </a:cubicBezTo>
                <a:cubicBezTo>
                  <a:pt x="777102" y="13749674"/>
                  <a:pt x="748875" y="13625200"/>
                  <a:pt x="726393" y="13499466"/>
                </a:cubicBezTo>
                <a:cubicBezTo>
                  <a:pt x="710942" y="13419058"/>
                  <a:pt x="701020" y="13336010"/>
                  <a:pt x="688226" y="13253595"/>
                </a:cubicBezTo>
                <a:lnTo>
                  <a:pt x="601465" y="12732901"/>
                </a:lnTo>
                <a:cubicBezTo>
                  <a:pt x="594002" y="12684827"/>
                  <a:pt x="598013" y="12634224"/>
                  <a:pt x="593205" y="12584143"/>
                </a:cubicBezTo>
                <a:cubicBezTo>
                  <a:pt x="587545" y="12528568"/>
                  <a:pt x="587625" y="12471729"/>
                  <a:pt x="576228" y="12417419"/>
                </a:cubicBezTo>
                <a:cubicBezTo>
                  <a:pt x="563974" y="12357614"/>
                  <a:pt x="523248" y="12305501"/>
                  <a:pt x="533949" y="12240641"/>
                </a:cubicBezTo>
                <a:cubicBezTo>
                  <a:pt x="535964" y="12234514"/>
                  <a:pt x="529163" y="12228910"/>
                  <a:pt x="528312" y="12223415"/>
                </a:cubicBezTo>
                <a:cubicBezTo>
                  <a:pt x="522029" y="12202072"/>
                  <a:pt x="512878" y="12181358"/>
                  <a:pt x="509466" y="12159382"/>
                </a:cubicBezTo>
                <a:cubicBezTo>
                  <a:pt x="504040" y="12143530"/>
                  <a:pt x="504562" y="12127788"/>
                  <a:pt x="502003" y="12111305"/>
                </a:cubicBezTo>
                <a:cubicBezTo>
                  <a:pt x="494233" y="12080346"/>
                  <a:pt x="483591" y="12050015"/>
                  <a:pt x="478686" y="12018427"/>
                </a:cubicBezTo>
                <a:cubicBezTo>
                  <a:pt x="475704" y="11999194"/>
                  <a:pt x="478239" y="11977329"/>
                  <a:pt x="475041" y="11956724"/>
                </a:cubicBezTo>
                <a:cubicBezTo>
                  <a:pt x="464072" y="11905159"/>
                  <a:pt x="450442" y="11855602"/>
                  <a:pt x="436816" y="11806044"/>
                </a:cubicBezTo>
                <a:cubicBezTo>
                  <a:pt x="431815" y="11792940"/>
                  <a:pt x="423731" y="11779094"/>
                  <a:pt x="410122" y="11767885"/>
                </a:cubicBezTo>
                <a:cubicBezTo>
                  <a:pt x="403532" y="11763657"/>
                  <a:pt x="379724" y="11763219"/>
                  <a:pt x="365379" y="11766378"/>
                </a:cubicBezTo>
                <a:cubicBezTo>
                  <a:pt x="356774" y="11768273"/>
                  <a:pt x="341477" y="11784429"/>
                  <a:pt x="344985" y="11787918"/>
                </a:cubicBezTo>
                <a:cubicBezTo>
                  <a:pt x="369972" y="11815087"/>
                  <a:pt x="345760" y="11850251"/>
                  <a:pt x="341844" y="11882366"/>
                </a:cubicBezTo>
                <a:cubicBezTo>
                  <a:pt x="331569" y="11949975"/>
                  <a:pt x="364330" y="12008102"/>
                  <a:pt x="365529" y="12073183"/>
                </a:cubicBezTo>
                <a:cubicBezTo>
                  <a:pt x="365958" y="12075930"/>
                  <a:pt x="366382" y="12078678"/>
                  <a:pt x="369466" y="12079419"/>
                </a:cubicBezTo>
                <a:cubicBezTo>
                  <a:pt x="416553" y="12096036"/>
                  <a:pt x="409127" y="12124662"/>
                  <a:pt x="387569" y="12157825"/>
                </a:cubicBezTo>
                <a:cubicBezTo>
                  <a:pt x="382473" y="12163206"/>
                  <a:pt x="389490" y="12170185"/>
                  <a:pt x="387474" y="12176310"/>
                </a:cubicBezTo>
                <a:cubicBezTo>
                  <a:pt x="380900" y="12210430"/>
                  <a:pt x="403448" y="12240978"/>
                  <a:pt x="385609" y="12279000"/>
                </a:cubicBezTo>
                <a:cubicBezTo>
                  <a:pt x="372446" y="12308892"/>
                  <a:pt x="357269" y="12344908"/>
                  <a:pt x="407436" y="12362267"/>
                </a:cubicBezTo>
                <a:cubicBezTo>
                  <a:pt x="413602" y="12363749"/>
                  <a:pt x="414668" y="12370617"/>
                  <a:pt x="415307" y="12374737"/>
                </a:cubicBezTo>
                <a:cubicBezTo>
                  <a:pt x="416394" y="12419955"/>
                  <a:pt x="414819" y="12467181"/>
                  <a:pt x="418989" y="12513140"/>
                </a:cubicBezTo>
                <a:cubicBezTo>
                  <a:pt x="418466" y="12528881"/>
                  <a:pt x="426975" y="12545473"/>
                  <a:pt x="443239" y="12554677"/>
                </a:cubicBezTo>
                <a:cubicBezTo>
                  <a:pt x="472471" y="12570965"/>
                  <a:pt x="484704" y="12592418"/>
                  <a:pt x="488543" y="12617142"/>
                </a:cubicBezTo>
                <a:cubicBezTo>
                  <a:pt x="489298" y="12641125"/>
                  <a:pt x="495792" y="12663845"/>
                  <a:pt x="499417" y="12687197"/>
                </a:cubicBezTo>
                <a:cubicBezTo>
                  <a:pt x="509750" y="12734637"/>
                  <a:pt x="511474" y="12783977"/>
                  <a:pt x="498641" y="12835104"/>
                </a:cubicBezTo>
                <a:cubicBezTo>
                  <a:pt x="493229" y="12857603"/>
                  <a:pt x="490902" y="12880843"/>
                  <a:pt x="505364" y="12897547"/>
                </a:cubicBezTo>
                <a:cubicBezTo>
                  <a:pt x="541093" y="12936554"/>
                  <a:pt x="530486" y="12982926"/>
                  <a:pt x="517439" y="13032680"/>
                </a:cubicBezTo>
                <a:cubicBezTo>
                  <a:pt x="505983" y="13073557"/>
                  <a:pt x="511953" y="13112019"/>
                  <a:pt x="514839" y="13149737"/>
                </a:cubicBezTo>
                <a:cubicBezTo>
                  <a:pt x="516453" y="13179214"/>
                  <a:pt x="526880" y="13208169"/>
                  <a:pt x="531355" y="13237014"/>
                </a:cubicBezTo>
                <a:cubicBezTo>
                  <a:pt x="535621" y="13264485"/>
                  <a:pt x="534362" y="13294593"/>
                  <a:pt x="538625" y="13322064"/>
                </a:cubicBezTo>
                <a:cubicBezTo>
                  <a:pt x="549169" y="13370883"/>
                  <a:pt x="562369" y="13417693"/>
                  <a:pt x="570047" y="13467141"/>
                </a:cubicBezTo>
                <a:cubicBezTo>
                  <a:pt x="572392" y="13482250"/>
                  <a:pt x="583133" y="13494090"/>
                  <a:pt x="550835" y="13515410"/>
                </a:cubicBezTo>
                <a:cubicBezTo>
                  <a:pt x="529374" y="13530083"/>
                  <a:pt x="530557" y="13556811"/>
                  <a:pt x="557347" y="13576478"/>
                </a:cubicBezTo>
                <a:cubicBezTo>
                  <a:pt x="566903" y="13561589"/>
                  <a:pt x="571575" y="13553459"/>
                  <a:pt x="576247" y="13545325"/>
                </a:cubicBezTo>
                <a:lnTo>
                  <a:pt x="590806" y="13543540"/>
                </a:lnTo>
                <a:lnTo>
                  <a:pt x="614050" y="13693259"/>
                </a:lnTo>
                <a:cubicBezTo>
                  <a:pt x="566128" y="13709498"/>
                  <a:pt x="566128" y="13709498"/>
                  <a:pt x="555621" y="13737383"/>
                </a:cubicBezTo>
                <a:cubicBezTo>
                  <a:pt x="592277" y="13725044"/>
                  <a:pt x="624051" y="13719468"/>
                  <a:pt x="627676" y="13742816"/>
                </a:cubicBezTo>
                <a:cubicBezTo>
                  <a:pt x="638434" y="13793007"/>
                  <a:pt x="652275" y="13843938"/>
                  <a:pt x="663033" y="13894128"/>
                </a:cubicBezTo>
                <a:cubicBezTo>
                  <a:pt x="668364" y="13928468"/>
                  <a:pt x="670826" y="13963438"/>
                  <a:pt x="679027" y="13997146"/>
                </a:cubicBezTo>
                <a:lnTo>
                  <a:pt x="768777" y="14326830"/>
                </a:lnTo>
                <a:cubicBezTo>
                  <a:pt x="779108" y="14374272"/>
                  <a:pt x="789225" y="14420343"/>
                  <a:pt x="802426" y="14467152"/>
                </a:cubicBezTo>
                <a:lnTo>
                  <a:pt x="877794" y="14723296"/>
                </a:lnTo>
                <a:lnTo>
                  <a:pt x="1004727" y="15104922"/>
                </a:lnTo>
                <a:cubicBezTo>
                  <a:pt x="960314" y="15124652"/>
                  <a:pt x="879568" y="15308171"/>
                  <a:pt x="838876" y="15332758"/>
                </a:cubicBezTo>
                <a:cubicBezTo>
                  <a:pt x="831958" y="15307292"/>
                  <a:pt x="766854" y="14887893"/>
                  <a:pt x="744013" y="14759870"/>
                </a:cubicBezTo>
                <a:cubicBezTo>
                  <a:pt x="721174" y="14631843"/>
                  <a:pt x="714936" y="14629903"/>
                  <a:pt x="701834" y="14564602"/>
                </a:cubicBezTo>
                <a:cubicBezTo>
                  <a:pt x="692993" y="14526773"/>
                  <a:pt x="695846" y="14487792"/>
                  <a:pt x="689874" y="14449332"/>
                </a:cubicBezTo>
                <a:cubicBezTo>
                  <a:pt x="686036" y="14424608"/>
                  <a:pt x="673802" y="14403152"/>
                  <a:pt x="669965" y="14378429"/>
                </a:cubicBezTo>
                <a:cubicBezTo>
                  <a:pt x="666767" y="14357825"/>
                  <a:pt x="666436" y="14336589"/>
                  <a:pt x="663240" y="14315985"/>
                </a:cubicBezTo>
                <a:cubicBezTo>
                  <a:pt x="658548" y="14285765"/>
                  <a:pt x="662251" y="14252279"/>
                  <a:pt x="640558" y="14227226"/>
                </a:cubicBezTo>
                <a:cubicBezTo>
                  <a:pt x="626097" y="14210525"/>
                  <a:pt x="635654" y="14195634"/>
                  <a:pt x="647869" y="14178737"/>
                </a:cubicBezTo>
                <a:cubicBezTo>
                  <a:pt x="625224" y="14166679"/>
                  <a:pt x="605664" y="14155363"/>
                  <a:pt x="586318" y="14145419"/>
                </a:cubicBezTo>
                <a:cubicBezTo>
                  <a:pt x="655583" y="14094648"/>
                  <a:pt x="653434" y="14042561"/>
                  <a:pt x="585936" y="14009133"/>
                </a:cubicBezTo>
                <a:cubicBezTo>
                  <a:pt x="605050" y="13979350"/>
                  <a:pt x="652215" y="13939128"/>
                  <a:pt x="557419" y="13940123"/>
                </a:cubicBezTo>
                <a:cubicBezTo>
                  <a:pt x="563042" y="13918998"/>
                  <a:pt x="630833" y="13896962"/>
                  <a:pt x="583532" y="13878971"/>
                </a:cubicBezTo>
                <a:cubicBezTo>
                  <a:pt x="572909" y="13886993"/>
                  <a:pt x="562073" y="13893640"/>
                  <a:pt x="551450" y="13901664"/>
                </a:cubicBezTo>
                <a:cubicBezTo>
                  <a:pt x="518282" y="13879138"/>
                  <a:pt x="522528" y="13868259"/>
                  <a:pt x="583514" y="13840617"/>
                </a:cubicBezTo>
                <a:cubicBezTo>
                  <a:pt x="575857" y="13829523"/>
                  <a:pt x="598693" y="13804603"/>
                  <a:pt x="543970" y="13815236"/>
                </a:cubicBezTo>
                <a:cubicBezTo>
                  <a:pt x="531736" y="13793784"/>
                  <a:pt x="519716" y="13773703"/>
                  <a:pt x="513221" y="13750985"/>
                </a:cubicBezTo>
                <a:cubicBezTo>
                  <a:pt x="510023" y="13730379"/>
                  <a:pt x="512778" y="13709886"/>
                  <a:pt x="509792" y="13690655"/>
                </a:cubicBezTo>
                <a:cubicBezTo>
                  <a:pt x="509153" y="13686534"/>
                  <a:pt x="499480" y="13681563"/>
                  <a:pt x="504791" y="13677554"/>
                </a:cubicBezTo>
                <a:cubicBezTo>
                  <a:pt x="540910" y="13642604"/>
                  <a:pt x="505510" y="13624832"/>
                  <a:pt x="495721" y="13600000"/>
                </a:cubicBezTo>
                <a:cubicBezTo>
                  <a:pt x="482848" y="13574427"/>
                  <a:pt x="470402" y="13551598"/>
                  <a:pt x="449137" y="13529289"/>
                </a:cubicBezTo>
                <a:cubicBezTo>
                  <a:pt x="420641" y="13498634"/>
                  <a:pt x="411802" y="13460805"/>
                  <a:pt x="437605" y="13416766"/>
                </a:cubicBezTo>
                <a:cubicBezTo>
                  <a:pt x="449607" y="13398497"/>
                  <a:pt x="445031" y="13388140"/>
                  <a:pt x="428340" y="13376191"/>
                </a:cubicBezTo>
                <a:cubicBezTo>
                  <a:pt x="405057" y="13360013"/>
                  <a:pt x="390169" y="13340561"/>
                  <a:pt x="397381" y="13310564"/>
                </a:cubicBezTo>
                <a:cubicBezTo>
                  <a:pt x="412581" y="13312898"/>
                  <a:pt x="424483" y="13313115"/>
                  <a:pt x="436601" y="13314710"/>
                </a:cubicBezTo>
                <a:cubicBezTo>
                  <a:pt x="439254" y="13312704"/>
                  <a:pt x="444564" y="13308694"/>
                  <a:pt x="444352" y="13307319"/>
                </a:cubicBezTo>
                <a:cubicBezTo>
                  <a:pt x="435203" y="13286607"/>
                  <a:pt x="431364" y="13261884"/>
                  <a:pt x="410953" y="13245070"/>
                </a:cubicBezTo>
                <a:cubicBezTo>
                  <a:pt x="386605" y="13222021"/>
                  <a:pt x="371076" y="13198454"/>
                  <a:pt x="366599" y="13169609"/>
                </a:cubicBezTo>
                <a:cubicBezTo>
                  <a:pt x="358497" y="13117409"/>
                  <a:pt x="341572" y="13065741"/>
                  <a:pt x="333469" y="13013543"/>
                </a:cubicBezTo>
                <a:cubicBezTo>
                  <a:pt x="326009" y="12965469"/>
                  <a:pt x="321202" y="12915387"/>
                  <a:pt x="316608" y="12866680"/>
                </a:cubicBezTo>
                <a:cubicBezTo>
                  <a:pt x="311917" y="12836463"/>
                  <a:pt x="315832" y="12804348"/>
                  <a:pt x="302534" y="12776025"/>
                </a:cubicBezTo>
                <a:cubicBezTo>
                  <a:pt x="284023" y="12733225"/>
                  <a:pt x="303021" y="12683580"/>
                  <a:pt x="298853" y="12637623"/>
                </a:cubicBezTo>
                <a:cubicBezTo>
                  <a:pt x="295870" y="12618394"/>
                  <a:pt x="301493" y="12597265"/>
                  <a:pt x="304247" y="12576772"/>
                </a:cubicBezTo>
                <a:cubicBezTo>
                  <a:pt x="309752" y="12535786"/>
                  <a:pt x="321208" y="12494906"/>
                  <a:pt x="278152" y="12466036"/>
                </a:cubicBezTo>
                <a:cubicBezTo>
                  <a:pt x="268055" y="12458315"/>
                  <a:pt x="266134" y="12445953"/>
                  <a:pt x="264428" y="12434965"/>
                </a:cubicBezTo>
                <a:cubicBezTo>
                  <a:pt x="255162" y="12394392"/>
                  <a:pt x="251849" y="12353924"/>
                  <a:pt x="242795" y="12314725"/>
                </a:cubicBezTo>
                <a:cubicBezTo>
                  <a:pt x="234382" y="12279644"/>
                  <a:pt x="231708" y="12243297"/>
                  <a:pt x="212032" y="12212119"/>
                </a:cubicBezTo>
                <a:cubicBezTo>
                  <a:pt x="199799" y="12190664"/>
                  <a:pt x="199258" y="12168055"/>
                  <a:pt x="198501" y="12144072"/>
                </a:cubicBezTo>
                <a:cubicBezTo>
                  <a:pt x="193057" y="12089872"/>
                  <a:pt x="182084" y="12038306"/>
                  <a:pt x="171113" y="11986743"/>
                </a:cubicBezTo>
                <a:cubicBezTo>
                  <a:pt x="164190" y="11961279"/>
                  <a:pt x="148665" y="11937710"/>
                  <a:pt x="152155" y="11902845"/>
                </a:cubicBezTo>
                <a:cubicBezTo>
                  <a:pt x="146941" y="11888368"/>
                  <a:pt x="158728" y="11868727"/>
                  <a:pt x="156382" y="11853615"/>
                </a:cubicBezTo>
                <a:cubicBezTo>
                  <a:pt x="147854" y="11798672"/>
                  <a:pt x="136454" y="11744362"/>
                  <a:pt x="125059" y="11690052"/>
                </a:cubicBezTo>
                <a:cubicBezTo>
                  <a:pt x="119515" y="11654339"/>
                  <a:pt x="105361" y="11620523"/>
                  <a:pt x="128722" y="11579862"/>
                </a:cubicBezTo>
                <a:cubicBezTo>
                  <a:pt x="130739" y="11573734"/>
                  <a:pt x="126804" y="11567499"/>
                  <a:pt x="125948" y="11562007"/>
                </a:cubicBezTo>
                <a:cubicBezTo>
                  <a:pt x="100827" y="11476624"/>
                  <a:pt x="98869" y="11387563"/>
                  <a:pt x="105522" y="11296602"/>
                </a:cubicBezTo>
                <a:cubicBezTo>
                  <a:pt x="108276" y="11276109"/>
                  <a:pt x="93816" y="11259407"/>
                  <a:pt x="87961" y="11240808"/>
                </a:cubicBezTo>
                <a:cubicBezTo>
                  <a:pt x="82746" y="11226329"/>
                  <a:pt x="74450" y="11211112"/>
                  <a:pt x="74972" y="11195369"/>
                </a:cubicBezTo>
                <a:cubicBezTo>
                  <a:pt x="74837" y="11137157"/>
                  <a:pt x="80654" y="11079053"/>
                  <a:pt x="83388" y="11020212"/>
                </a:cubicBezTo>
                <a:cubicBezTo>
                  <a:pt x="82847" y="10997599"/>
                  <a:pt x="82301" y="10974991"/>
                  <a:pt x="31184" y="10970625"/>
                </a:cubicBezTo>
                <a:cubicBezTo>
                  <a:pt x="22149" y="10969777"/>
                  <a:pt x="17790" y="10960793"/>
                  <a:pt x="16724" y="10953926"/>
                </a:cubicBezTo>
                <a:cubicBezTo>
                  <a:pt x="15520" y="10888845"/>
                  <a:pt x="11237" y="10823023"/>
                  <a:pt x="10038" y="10757944"/>
                </a:cubicBezTo>
                <a:cubicBezTo>
                  <a:pt x="10560" y="10742201"/>
                  <a:pt x="22560" y="10723931"/>
                  <a:pt x="28821" y="10706925"/>
                </a:cubicBezTo>
                <a:cubicBezTo>
                  <a:pt x="33495" y="10698793"/>
                  <a:pt x="35297" y="10691294"/>
                  <a:pt x="34232" y="10684427"/>
                </a:cubicBezTo>
                <a:cubicBezTo>
                  <a:pt x="27717" y="10623360"/>
                  <a:pt x="18550" y="10564290"/>
                  <a:pt x="9166" y="10503854"/>
                </a:cubicBezTo>
                <a:lnTo>
                  <a:pt x="0" y="10444792"/>
                </a:lnTo>
                <a:cubicBezTo>
                  <a:pt x="19038" y="10471850"/>
                  <a:pt x="85996" y="10482669"/>
                  <a:pt x="151983" y="10468135"/>
                </a:cubicBezTo>
                <a:cubicBezTo>
                  <a:pt x="169197" y="10464339"/>
                  <a:pt x="186198" y="10459174"/>
                  <a:pt x="200120" y="10453266"/>
                </a:cubicBezTo>
                <a:cubicBezTo>
                  <a:pt x="261859" y="10449610"/>
                  <a:pt x="332098" y="10424194"/>
                  <a:pt x="365342" y="10389878"/>
                </a:cubicBezTo>
                <a:cubicBezTo>
                  <a:pt x="388719" y="10387570"/>
                  <a:pt x="414331" y="10380506"/>
                  <a:pt x="445037" y="10368060"/>
                </a:cubicBezTo>
                <a:cubicBezTo>
                  <a:pt x="523025" y="10335254"/>
                  <a:pt x="594637" y="10299590"/>
                  <a:pt x="662740" y="10260439"/>
                </a:cubicBezTo>
                <a:cubicBezTo>
                  <a:pt x="666036" y="10262553"/>
                  <a:pt x="672201" y="10264035"/>
                  <a:pt x="681661" y="10267636"/>
                </a:cubicBezTo>
                <a:cubicBezTo>
                  <a:pt x="688773" y="10256126"/>
                  <a:pt x="696533" y="10248735"/>
                  <a:pt x="698333" y="10241234"/>
                </a:cubicBezTo>
                <a:lnTo>
                  <a:pt x="698119" y="10239859"/>
                </a:lnTo>
                <a:cubicBezTo>
                  <a:pt x="720006" y="10227934"/>
                  <a:pt x="741677" y="10214639"/>
                  <a:pt x="760484" y="10201973"/>
                </a:cubicBezTo>
                <a:cubicBezTo>
                  <a:pt x="775681" y="10204306"/>
                  <a:pt x="794173" y="10208757"/>
                  <a:pt x="811389" y="10204965"/>
                </a:cubicBezTo>
                <a:lnTo>
                  <a:pt x="888340" y="10180278"/>
                </a:lnTo>
                <a:lnTo>
                  <a:pt x="888619" y="10182074"/>
                </a:lnTo>
                <a:cubicBezTo>
                  <a:pt x="897568" y="10190045"/>
                  <a:pt x="906515" y="10198016"/>
                  <a:pt x="915037" y="10203241"/>
                </a:cubicBezTo>
                <a:cubicBezTo>
                  <a:pt x="928956" y="10210121"/>
                  <a:pt x="939871" y="10218371"/>
                  <a:pt x="947896" y="10228677"/>
                </a:cubicBezTo>
                <a:lnTo>
                  <a:pt x="955061" y="10246138"/>
                </a:lnTo>
                <a:lnTo>
                  <a:pt x="948078" y="10244460"/>
                </a:lnTo>
                <a:cubicBezTo>
                  <a:pt x="942553" y="10247097"/>
                  <a:pt x="939900" y="10249103"/>
                  <a:pt x="934372" y="10251740"/>
                </a:cubicBezTo>
                <a:cubicBezTo>
                  <a:pt x="937456" y="10252481"/>
                  <a:pt x="937668" y="10253855"/>
                  <a:pt x="943835" y="10255338"/>
                </a:cubicBezTo>
                <a:lnTo>
                  <a:pt x="955711" y="10247720"/>
                </a:lnTo>
                <a:lnTo>
                  <a:pt x="963397" y="10266457"/>
                </a:lnTo>
                <a:cubicBezTo>
                  <a:pt x="964676" y="10274699"/>
                  <a:pt x="968441" y="10282393"/>
                  <a:pt x="969934" y="10292009"/>
                </a:cubicBezTo>
                <a:lnTo>
                  <a:pt x="1053976" y="10601640"/>
                </a:lnTo>
                <a:lnTo>
                  <a:pt x="1061411" y="10620711"/>
                </a:lnTo>
                <a:lnTo>
                  <a:pt x="1083403" y="10646699"/>
                </a:lnTo>
                <a:cubicBezTo>
                  <a:pt x="1093540" y="10658679"/>
                  <a:pt x="1110303" y="10660448"/>
                  <a:pt x="1123864" y="10652430"/>
                </a:cubicBezTo>
                <a:lnTo>
                  <a:pt x="1181425" y="10706385"/>
                </a:lnTo>
                <a:lnTo>
                  <a:pt x="1232691" y="10694160"/>
                </a:lnTo>
                <a:lnTo>
                  <a:pt x="1243958" y="10690888"/>
                </a:lnTo>
                <a:lnTo>
                  <a:pt x="1241928" y="10686664"/>
                </a:lnTo>
                <a:cubicBezTo>
                  <a:pt x="1236121" y="10674094"/>
                  <a:pt x="1231801" y="10660750"/>
                  <a:pt x="1228451" y="10646930"/>
                </a:cubicBezTo>
                <a:lnTo>
                  <a:pt x="1226131" y="10634014"/>
                </a:lnTo>
                <a:lnTo>
                  <a:pt x="1190194" y="10604009"/>
                </a:lnTo>
                <a:cubicBezTo>
                  <a:pt x="1169857" y="10588431"/>
                  <a:pt x="1148896" y="10573806"/>
                  <a:pt x="1127415" y="10560445"/>
                </a:cubicBezTo>
                <a:cubicBezTo>
                  <a:pt x="1140977" y="10552430"/>
                  <a:pt x="1145571" y="10539826"/>
                  <a:pt x="1143226" y="10525032"/>
                </a:cubicBezTo>
                <a:cubicBezTo>
                  <a:pt x="1142057" y="10517637"/>
                  <a:pt x="1140884" y="10510239"/>
                  <a:pt x="1137683" y="10500446"/>
                </a:cubicBezTo>
                <a:cubicBezTo>
                  <a:pt x="1149535" y="10502427"/>
                  <a:pt x="1162236" y="10499409"/>
                  <a:pt x="1173771" y="10488991"/>
                </a:cubicBezTo>
                <a:cubicBezTo>
                  <a:pt x="1182195" y="10510969"/>
                  <a:pt x="1185714" y="10533158"/>
                  <a:pt x="1188377" y="10560342"/>
                </a:cubicBezTo>
                <a:cubicBezTo>
                  <a:pt x="1190134" y="10571438"/>
                  <a:pt x="1195909" y="10578639"/>
                  <a:pt x="1203519" y="10582464"/>
                </a:cubicBezTo>
                <a:lnTo>
                  <a:pt x="1218334" y="10583527"/>
                </a:lnTo>
                <a:lnTo>
                  <a:pt x="1210519" y="10517437"/>
                </a:lnTo>
                <a:lnTo>
                  <a:pt x="1181384" y="10329762"/>
                </a:lnTo>
                <a:lnTo>
                  <a:pt x="1202647" y="10336115"/>
                </a:lnTo>
                <a:lnTo>
                  <a:pt x="1215825" y="10343008"/>
                </a:lnTo>
                <a:lnTo>
                  <a:pt x="1232154" y="10391923"/>
                </a:lnTo>
                <a:lnTo>
                  <a:pt x="1247542" y="10454196"/>
                </a:lnTo>
                <a:lnTo>
                  <a:pt x="1234048" y="10459533"/>
                </a:lnTo>
                <a:cubicBezTo>
                  <a:pt x="1226332" y="10464784"/>
                  <a:pt x="1222109" y="10471042"/>
                  <a:pt x="1224610" y="10477592"/>
                </a:cubicBezTo>
                <a:cubicBezTo>
                  <a:pt x="1227110" y="10484146"/>
                  <a:pt x="1234366" y="10487875"/>
                  <a:pt x="1244555" y="10489003"/>
                </a:cubicBezTo>
                <a:lnTo>
                  <a:pt x="1255835" y="10487747"/>
                </a:lnTo>
                <a:lnTo>
                  <a:pt x="1259789" y="10503741"/>
                </a:lnTo>
                <a:cubicBezTo>
                  <a:pt x="1264760" y="10502646"/>
                  <a:pt x="1269944" y="10502924"/>
                  <a:pt x="1274912" y="10501830"/>
                </a:cubicBezTo>
                <a:lnTo>
                  <a:pt x="1278682" y="10485197"/>
                </a:lnTo>
                <a:lnTo>
                  <a:pt x="1282107" y="10484814"/>
                </a:lnTo>
                <a:cubicBezTo>
                  <a:pt x="1309924" y="10477621"/>
                  <a:pt x="1324225" y="10469410"/>
                  <a:pt x="1331382" y="10452783"/>
                </a:cubicBezTo>
                <a:lnTo>
                  <a:pt x="1333412" y="10444796"/>
                </a:lnTo>
                <a:lnTo>
                  <a:pt x="1328311" y="10434701"/>
                </a:lnTo>
                <a:lnTo>
                  <a:pt x="1281372" y="10444116"/>
                </a:lnTo>
                <a:lnTo>
                  <a:pt x="1272123" y="10384538"/>
                </a:lnTo>
                <a:lnTo>
                  <a:pt x="1270891" y="10357995"/>
                </a:lnTo>
                <a:lnTo>
                  <a:pt x="1277395" y="10358893"/>
                </a:lnTo>
                <a:lnTo>
                  <a:pt x="1358964" y="10356813"/>
                </a:lnTo>
                <a:lnTo>
                  <a:pt x="1360941" y="10360711"/>
                </a:lnTo>
                <a:cubicBezTo>
                  <a:pt x="1366054" y="10368817"/>
                  <a:pt x="1370865" y="10379121"/>
                  <a:pt x="1374125" y="10389768"/>
                </a:cubicBezTo>
                <a:lnTo>
                  <a:pt x="1375466" y="10400564"/>
                </a:lnTo>
                <a:lnTo>
                  <a:pt x="1387087" y="10386018"/>
                </a:lnTo>
                <a:cubicBezTo>
                  <a:pt x="1389881" y="10379929"/>
                  <a:pt x="1391059" y="10373052"/>
                  <a:pt x="1389887" y="10365657"/>
                </a:cubicBezTo>
                <a:cubicBezTo>
                  <a:pt x="1370912" y="10277116"/>
                  <a:pt x="1362078" y="10200551"/>
                  <a:pt x="1486240" y="10172949"/>
                </a:cubicBezTo>
                <a:cubicBezTo>
                  <a:pt x="1580086" y="10151597"/>
                  <a:pt x="1654919" y="10155872"/>
                  <a:pt x="1736473" y="10192122"/>
                </a:cubicBezTo>
                <a:cubicBezTo>
                  <a:pt x="1761343" y="10203475"/>
                  <a:pt x="1799139" y="10182016"/>
                  <a:pt x="1797334" y="10149827"/>
                </a:cubicBezTo>
                <a:cubicBezTo>
                  <a:pt x="1791473" y="10112849"/>
                  <a:pt x="1785616" y="10075865"/>
                  <a:pt x="1781785" y="10041288"/>
                </a:cubicBezTo>
                <a:lnTo>
                  <a:pt x="1946017" y="10235351"/>
                </a:lnTo>
                <a:cubicBezTo>
                  <a:pt x="1967307" y="10260510"/>
                  <a:pt x="2003928" y="10236155"/>
                  <a:pt x="2009784" y="10209266"/>
                </a:cubicBezTo>
                <a:lnTo>
                  <a:pt x="2003796" y="10183751"/>
                </a:lnTo>
                <a:lnTo>
                  <a:pt x="2071765" y="10269728"/>
                </a:lnTo>
                <a:cubicBezTo>
                  <a:pt x="2104521" y="10320459"/>
                  <a:pt x="2137280" y="10371190"/>
                  <a:pt x="2170037" y="10421919"/>
                </a:cubicBezTo>
                <a:lnTo>
                  <a:pt x="2192483" y="10433457"/>
                </a:lnTo>
                <a:lnTo>
                  <a:pt x="2195419" y="10432658"/>
                </a:lnTo>
                <a:lnTo>
                  <a:pt x="2217236" y="10422091"/>
                </a:lnTo>
                <a:cubicBezTo>
                  <a:pt x="2231397" y="10408771"/>
                  <a:pt x="2239440" y="10386712"/>
                  <a:pt x="2227706" y="10369833"/>
                </a:cubicBezTo>
                <a:cubicBezTo>
                  <a:pt x="2199001" y="10323899"/>
                  <a:pt x="2170297" y="10277959"/>
                  <a:pt x="2138713" y="10234626"/>
                </a:cubicBezTo>
                <a:cubicBezTo>
                  <a:pt x="2073196" y="10133168"/>
                  <a:pt x="2010568" y="10029101"/>
                  <a:pt x="1964379" y="9914408"/>
                </a:cubicBezTo>
                <a:cubicBezTo>
                  <a:pt x="2020779" y="9976548"/>
                  <a:pt x="2073809" y="10041466"/>
                  <a:pt x="2124142" y="10108552"/>
                </a:cubicBezTo>
                <a:lnTo>
                  <a:pt x="2259747" y="10304180"/>
                </a:lnTo>
                <a:lnTo>
                  <a:pt x="2257151" y="10272767"/>
                </a:lnTo>
                <a:cubicBezTo>
                  <a:pt x="2255371" y="10251281"/>
                  <a:pt x="2252089" y="10230128"/>
                  <a:pt x="2242778" y="10210302"/>
                </a:cubicBezTo>
                <a:cubicBezTo>
                  <a:pt x="2216860" y="10150383"/>
                  <a:pt x="2243459" y="10080885"/>
                  <a:pt x="2237625" y="10016540"/>
                </a:cubicBezTo>
                <a:cubicBezTo>
                  <a:pt x="2233449" y="9989617"/>
                  <a:pt x="2241320" y="9960041"/>
                  <a:pt x="2245175" y="9931349"/>
                </a:cubicBezTo>
                <a:cubicBezTo>
                  <a:pt x="2252884" y="9873967"/>
                  <a:pt x="2268925" y="9816734"/>
                  <a:pt x="2208644" y="9776317"/>
                </a:cubicBezTo>
                <a:cubicBezTo>
                  <a:pt x="2194507" y="9765509"/>
                  <a:pt x="2191820" y="9748203"/>
                  <a:pt x="2189432" y="9732819"/>
                </a:cubicBezTo>
                <a:cubicBezTo>
                  <a:pt x="2176457" y="9676015"/>
                  <a:pt x="2171819" y="9619361"/>
                  <a:pt x="2159145" y="9564481"/>
                </a:cubicBezTo>
                <a:cubicBezTo>
                  <a:pt x="2147367" y="9515368"/>
                  <a:pt x="2143623" y="9464483"/>
                  <a:pt x="2116078" y="9420830"/>
                </a:cubicBezTo>
                <a:cubicBezTo>
                  <a:pt x="2098949" y="9390794"/>
                  <a:pt x="2098193" y="9359141"/>
                  <a:pt x="2097130" y="9325568"/>
                </a:cubicBezTo>
                <a:cubicBezTo>
                  <a:pt x="2089511" y="9249687"/>
                  <a:pt x="2074149" y="9177495"/>
                  <a:pt x="2058789" y="9105306"/>
                </a:cubicBezTo>
                <a:cubicBezTo>
                  <a:pt x="2049099" y="9069653"/>
                  <a:pt x="2027364" y="9036656"/>
                  <a:pt x="2032250" y="8987852"/>
                </a:cubicBezTo>
                <a:cubicBezTo>
                  <a:pt x="2024948" y="8967582"/>
                  <a:pt x="2041449" y="8940082"/>
                  <a:pt x="2038168" y="8918928"/>
                </a:cubicBezTo>
                <a:cubicBezTo>
                  <a:pt x="2026227" y="8842008"/>
                  <a:pt x="2010266" y="8765975"/>
                  <a:pt x="1994313" y="8689939"/>
                </a:cubicBezTo>
                <a:cubicBezTo>
                  <a:pt x="1988494" y="8652438"/>
                  <a:pt x="1975893" y="8616434"/>
                  <a:pt x="1983754" y="8576759"/>
                </a:cubicBezTo>
                <a:lnTo>
                  <a:pt x="1998044" y="8539334"/>
                </a:lnTo>
                <a:lnTo>
                  <a:pt x="1967842" y="8512028"/>
                </a:lnTo>
                <a:cubicBezTo>
                  <a:pt x="1946942" y="8498710"/>
                  <a:pt x="1923435" y="8485649"/>
                  <a:pt x="1904018" y="8469995"/>
                </a:cubicBezTo>
                <a:lnTo>
                  <a:pt x="1983797" y="8441238"/>
                </a:lnTo>
                <a:lnTo>
                  <a:pt x="1983187" y="8437637"/>
                </a:lnTo>
                <a:lnTo>
                  <a:pt x="1848677" y="7814775"/>
                </a:lnTo>
                <a:cubicBezTo>
                  <a:pt x="1859291" y="7811446"/>
                  <a:pt x="1864658" y="7809013"/>
                  <a:pt x="1875271" y="7805687"/>
                </a:cubicBezTo>
                <a:lnTo>
                  <a:pt x="1932146" y="7831838"/>
                </a:lnTo>
                <a:lnTo>
                  <a:pt x="1935973" y="7752163"/>
                </a:lnTo>
                <a:cubicBezTo>
                  <a:pt x="1935406" y="7728420"/>
                  <a:pt x="1934835" y="7704683"/>
                  <a:pt x="1904395" y="7691715"/>
                </a:cubicBezTo>
                <a:lnTo>
                  <a:pt x="1870609" y="7684410"/>
                </a:lnTo>
                <a:lnTo>
                  <a:pt x="1874035" y="7757336"/>
                </a:lnTo>
                <a:cubicBezTo>
                  <a:pt x="1807347" y="7750504"/>
                  <a:pt x="1788244" y="7731002"/>
                  <a:pt x="1790624" y="7701762"/>
                </a:cubicBezTo>
                <a:cubicBezTo>
                  <a:pt x="1795012" y="7584168"/>
                  <a:pt x="1735957" y="7483466"/>
                  <a:pt x="1703255" y="7376751"/>
                </a:cubicBezTo>
                <a:cubicBezTo>
                  <a:pt x="1678165" y="7303641"/>
                  <a:pt x="1653198" y="7228989"/>
                  <a:pt x="1633358" y="7154982"/>
                </a:cubicBezTo>
                <a:cubicBezTo>
                  <a:pt x="1629862" y="7134335"/>
                  <a:pt x="1647477" y="7108567"/>
                  <a:pt x="1654597" y="7084588"/>
                </a:cubicBezTo>
                <a:cubicBezTo>
                  <a:pt x="1784349" y="7079146"/>
                  <a:pt x="1688675" y="7174378"/>
                  <a:pt x="1765101" y="7188654"/>
                </a:cubicBezTo>
                <a:cubicBezTo>
                  <a:pt x="1766589" y="7233927"/>
                  <a:pt x="1762712" y="7281629"/>
                  <a:pt x="1769325" y="7327542"/>
                </a:cubicBezTo>
                <a:cubicBezTo>
                  <a:pt x="1768823" y="7333697"/>
                  <a:pt x="1799793" y="7334485"/>
                  <a:pt x="1830889" y="7333731"/>
                </a:cubicBezTo>
                <a:cubicBezTo>
                  <a:pt x="1802921" y="7296015"/>
                  <a:pt x="1795433" y="7260872"/>
                  <a:pt x="1846020" y="7211267"/>
                </a:cubicBezTo>
                <a:lnTo>
                  <a:pt x="1854920" y="7193911"/>
                </a:lnTo>
                <a:lnTo>
                  <a:pt x="1851551" y="7169626"/>
                </a:lnTo>
                <a:lnTo>
                  <a:pt x="1836911" y="7132396"/>
                </a:lnTo>
                <a:cubicBezTo>
                  <a:pt x="1820436" y="7080578"/>
                  <a:pt x="1798719" y="7029652"/>
                  <a:pt x="1787482" y="6976940"/>
                </a:cubicBezTo>
                <a:cubicBezTo>
                  <a:pt x="1788484" y="6964628"/>
                  <a:pt x="1805472" y="6946557"/>
                  <a:pt x="1811844" y="6931811"/>
                </a:cubicBezTo>
                <a:cubicBezTo>
                  <a:pt x="1812717" y="6921040"/>
                  <a:pt x="1818965" y="6907835"/>
                  <a:pt x="1809227" y="6900391"/>
                </a:cubicBezTo>
                <a:cubicBezTo>
                  <a:pt x="1751915" y="6841883"/>
                  <a:pt x="1752166" y="6838806"/>
                  <a:pt x="1851455" y="6762683"/>
                </a:cubicBezTo>
                <a:cubicBezTo>
                  <a:pt x="1739807" y="6799940"/>
                  <a:pt x="1750809" y="6728259"/>
                  <a:pt x="1683998" y="6722965"/>
                </a:cubicBezTo>
                <a:lnTo>
                  <a:pt x="1888557" y="6688067"/>
                </a:lnTo>
                <a:cubicBezTo>
                  <a:pt x="1842723" y="6679194"/>
                  <a:pt x="1817628" y="6669821"/>
                  <a:pt x="1791649" y="6671216"/>
                </a:cubicBezTo>
                <a:cubicBezTo>
                  <a:pt x="1723969" y="6676691"/>
                  <a:pt x="1700241" y="6650391"/>
                  <a:pt x="1707494" y="6624874"/>
                </a:cubicBezTo>
                <a:cubicBezTo>
                  <a:pt x="1723737" y="6552298"/>
                  <a:pt x="1676039" y="6502770"/>
                  <a:pt x="1628969" y="6445546"/>
                </a:cubicBezTo>
                <a:cubicBezTo>
                  <a:pt x="1655569" y="6436457"/>
                  <a:pt x="1682047" y="6428905"/>
                  <a:pt x="1719135" y="6418027"/>
                </a:cubicBezTo>
                <a:cubicBezTo>
                  <a:pt x="1680051" y="6389791"/>
                  <a:pt x="1713272" y="6362879"/>
                  <a:pt x="1776965" y="6342908"/>
                </a:cubicBezTo>
                <a:cubicBezTo>
                  <a:pt x="1758989" y="6309555"/>
                  <a:pt x="1735392" y="6281714"/>
                  <a:pt x="1732769" y="6250294"/>
                </a:cubicBezTo>
                <a:cubicBezTo>
                  <a:pt x="1725662" y="6210534"/>
                  <a:pt x="1739652" y="6165658"/>
                  <a:pt x="1779624" y="6119384"/>
                </a:cubicBezTo>
                <a:cubicBezTo>
                  <a:pt x="1819840" y="6070033"/>
                  <a:pt x="1833460" y="6029773"/>
                  <a:pt x="1763156" y="6003830"/>
                </a:cubicBezTo>
                <a:cubicBezTo>
                  <a:pt x="1738184" y="5992915"/>
                  <a:pt x="1729821" y="5968545"/>
                  <a:pt x="1710968" y="5945961"/>
                </a:cubicBezTo>
                <a:cubicBezTo>
                  <a:pt x="1754551" y="5918800"/>
                  <a:pt x="1798265" y="5890100"/>
                  <a:pt x="1775414" y="5853024"/>
                </a:cubicBezTo>
                <a:cubicBezTo>
                  <a:pt x="1766177" y="5839425"/>
                  <a:pt x="1799773" y="5807897"/>
                  <a:pt x="1801402" y="5787891"/>
                </a:cubicBezTo>
                <a:cubicBezTo>
                  <a:pt x="1800288" y="5738004"/>
                  <a:pt x="1793924" y="5689012"/>
                  <a:pt x="1792805" y="5639128"/>
                </a:cubicBezTo>
                <a:cubicBezTo>
                  <a:pt x="1788563" y="5627711"/>
                  <a:pt x="1779700" y="5609496"/>
                  <a:pt x="1790568" y="5603091"/>
                </a:cubicBezTo>
                <a:cubicBezTo>
                  <a:pt x="1861504" y="5557603"/>
                  <a:pt x="1833911" y="5515269"/>
                  <a:pt x="1853402" y="5466418"/>
                </a:cubicBezTo>
                <a:lnTo>
                  <a:pt x="1887831" y="5462122"/>
                </a:lnTo>
                <a:lnTo>
                  <a:pt x="1892830" y="5419942"/>
                </a:lnTo>
                <a:cubicBezTo>
                  <a:pt x="1900465" y="5380426"/>
                  <a:pt x="1807597" y="5393649"/>
                  <a:pt x="1799181" y="5430532"/>
                </a:cubicBezTo>
                <a:cubicBezTo>
                  <a:pt x="1786019" y="5500344"/>
                  <a:pt x="1777296" y="5568838"/>
                  <a:pt x="1768581" y="5637333"/>
                </a:cubicBezTo>
                <a:cubicBezTo>
                  <a:pt x="1767620" y="5568843"/>
                  <a:pt x="1761431" y="5499039"/>
                  <a:pt x="1760471" y="5430553"/>
                </a:cubicBezTo>
                <a:cubicBezTo>
                  <a:pt x="1760471" y="5430553"/>
                  <a:pt x="1764921" y="5429232"/>
                  <a:pt x="1764921" y="5429232"/>
                </a:cubicBezTo>
                <a:cubicBezTo>
                  <a:pt x="1822745" y="5412077"/>
                  <a:pt x="1806337" y="5356770"/>
                  <a:pt x="1748515" y="5373923"/>
                </a:cubicBezTo>
                <a:cubicBezTo>
                  <a:pt x="1739618" y="5376562"/>
                  <a:pt x="1730721" y="5379201"/>
                  <a:pt x="1721826" y="5381841"/>
                </a:cubicBezTo>
                <a:cubicBezTo>
                  <a:pt x="1734385" y="5375249"/>
                  <a:pt x="1741719" y="5367342"/>
                  <a:pt x="1754284" y="5360749"/>
                </a:cubicBezTo>
                <a:cubicBezTo>
                  <a:pt x="1762399" y="5355477"/>
                  <a:pt x="1774960" y="5348885"/>
                  <a:pt x="1783856" y="5346248"/>
                </a:cubicBezTo>
                <a:cubicBezTo>
                  <a:pt x="1783856" y="5346248"/>
                  <a:pt x="1784637" y="5348878"/>
                  <a:pt x="1784637" y="5348878"/>
                </a:cubicBezTo>
                <a:cubicBezTo>
                  <a:pt x="1767324" y="5388401"/>
                  <a:pt x="1851540" y="5394940"/>
                  <a:pt x="1873299" y="5354100"/>
                </a:cubicBezTo>
                <a:cubicBezTo>
                  <a:pt x="1875404" y="5344878"/>
                  <a:pt x="1881958" y="5334336"/>
                  <a:pt x="1889290" y="5326432"/>
                </a:cubicBezTo>
                <a:cubicBezTo>
                  <a:pt x="1898667" y="5358036"/>
                  <a:pt x="1907260" y="5387005"/>
                  <a:pt x="1916636" y="5418612"/>
                </a:cubicBezTo>
                <a:cubicBezTo>
                  <a:pt x="1919372" y="5427829"/>
                  <a:pt x="1926982" y="5433093"/>
                  <a:pt x="1936689" y="5435228"/>
                </a:cubicBezTo>
                <a:lnTo>
                  <a:pt x="1967305" y="5433203"/>
                </a:lnTo>
                <a:lnTo>
                  <a:pt x="1987779" y="5404040"/>
                </a:lnTo>
                <a:lnTo>
                  <a:pt x="2001539" y="5405240"/>
                </a:lnTo>
                <a:lnTo>
                  <a:pt x="2005598" y="5392220"/>
                </a:lnTo>
                <a:cubicBezTo>
                  <a:pt x="1999347" y="5371151"/>
                  <a:pt x="1993098" y="5350080"/>
                  <a:pt x="1986066" y="5326377"/>
                </a:cubicBezTo>
                <a:cubicBezTo>
                  <a:pt x="2001751" y="5330318"/>
                  <a:pt x="2020325" y="5327676"/>
                  <a:pt x="2037332" y="5319763"/>
                </a:cubicBezTo>
                <a:cubicBezTo>
                  <a:pt x="2052484" y="5338195"/>
                  <a:pt x="2108986" y="5332894"/>
                  <a:pt x="2124199" y="5302594"/>
                </a:cubicBezTo>
                <a:cubicBezTo>
                  <a:pt x="2123416" y="5299958"/>
                  <a:pt x="2127081" y="5296006"/>
                  <a:pt x="2126299" y="5293372"/>
                </a:cubicBezTo>
                <a:lnTo>
                  <a:pt x="2141144" y="5343414"/>
                </a:lnTo>
                <a:cubicBezTo>
                  <a:pt x="2145050" y="5356583"/>
                  <a:pt x="2161520" y="5363158"/>
                  <a:pt x="2180095" y="5360516"/>
                </a:cubicBezTo>
                <a:lnTo>
                  <a:pt x="2210082" y="5423439"/>
                </a:lnTo>
                <a:lnTo>
                  <a:pt x="2270256" y="5428688"/>
                </a:lnTo>
                <a:lnTo>
                  <a:pt x="2322790" y="5431257"/>
                </a:lnTo>
                <a:lnTo>
                  <a:pt x="2310168" y="5399297"/>
                </a:lnTo>
                <a:cubicBezTo>
                  <a:pt x="2289688" y="5358808"/>
                  <a:pt x="2264760" y="5319638"/>
                  <a:pt x="2234857" y="5284091"/>
                </a:cubicBezTo>
                <a:cubicBezTo>
                  <a:pt x="2253430" y="5281447"/>
                  <a:pt x="2265211" y="5272224"/>
                  <a:pt x="2270981" y="5259049"/>
                </a:cubicBezTo>
                <a:cubicBezTo>
                  <a:pt x="2273869" y="5252462"/>
                  <a:pt x="2276753" y="5245875"/>
                  <a:pt x="2278858" y="5236653"/>
                </a:cubicBezTo>
                <a:cubicBezTo>
                  <a:pt x="2290099" y="5241917"/>
                  <a:pt x="2305003" y="5243225"/>
                  <a:pt x="2322796" y="5237947"/>
                </a:cubicBezTo>
                <a:cubicBezTo>
                  <a:pt x="2319369" y="5259019"/>
                  <a:pt x="2310713" y="5278782"/>
                  <a:pt x="2298394" y="5302498"/>
                </a:cubicBezTo>
                <a:cubicBezTo>
                  <a:pt x="2281081" y="5342020"/>
                  <a:pt x="2365290" y="5348557"/>
                  <a:pt x="2387052" y="5307717"/>
                </a:cubicBezTo>
                <a:cubicBezTo>
                  <a:pt x="2386270" y="5305083"/>
                  <a:pt x="2389934" y="5301128"/>
                  <a:pt x="2389156" y="5298496"/>
                </a:cubicBezTo>
                <a:lnTo>
                  <a:pt x="2409468" y="5366975"/>
                </a:lnTo>
                <a:cubicBezTo>
                  <a:pt x="2418845" y="5398578"/>
                  <a:pt x="2496028" y="5381414"/>
                  <a:pt x="2500774" y="5348482"/>
                </a:cubicBezTo>
                <a:cubicBezTo>
                  <a:pt x="2511298" y="5302382"/>
                  <a:pt x="2517370" y="5257594"/>
                  <a:pt x="2514546" y="5215450"/>
                </a:cubicBezTo>
                <a:cubicBezTo>
                  <a:pt x="2520554" y="5219398"/>
                  <a:pt x="2530234" y="5219391"/>
                  <a:pt x="2536245" y="5223338"/>
                </a:cubicBezTo>
                <a:cubicBezTo>
                  <a:pt x="2558729" y="5233861"/>
                  <a:pt x="2604769" y="5225933"/>
                  <a:pt x="2616312" y="5199586"/>
                </a:cubicBezTo>
                <a:cubicBezTo>
                  <a:pt x="2645706" y="5119229"/>
                  <a:pt x="2679010" y="5052039"/>
                  <a:pt x="2823629" y="5066446"/>
                </a:cubicBezTo>
                <a:cubicBezTo>
                  <a:pt x="2933206" y="5076924"/>
                  <a:pt x="3008761" y="5103225"/>
                  <a:pt x="3073558" y="5158508"/>
                </a:cubicBezTo>
                <a:cubicBezTo>
                  <a:pt x="3093157" y="5175616"/>
                  <a:pt x="3144428" y="5169001"/>
                  <a:pt x="3160418" y="5141334"/>
                </a:cubicBezTo>
                <a:cubicBezTo>
                  <a:pt x="3174842" y="5108399"/>
                  <a:pt x="3189272" y="5075463"/>
                  <a:pt x="3204480" y="5045163"/>
                </a:cubicBezTo>
                <a:lnTo>
                  <a:pt x="3267768" y="5258497"/>
                </a:lnTo>
                <a:cubicBezTo>
                  <a:pt x="3275972" y="5286151"/>
                  <a:pt x="3327624" y="5276739"/>
                  <a:pt x="3348651" y="5255861"/>
                </a:cubicBezTo>
                <a:lnTo>
                  <a:pt x="3356579" y="5232545"/>
                </a:lnTo>
                <a:lnTo>
                  <a:pt x="3379630" y="5325606"/>
                </a:lnTo>
                <a:lnTo>
                  <a:pt x="3394512" y="5457393"/>
                </a:lnTo>
                <a:lnTo>
                  <a:pt x="3448630" y="5444151"/>
                </a:lnTo>
                <a:cubicBezTo>
                  <a:pt x="3423412" y="5201508"/>
                  <a:pt x="3398195" y="4958870"/>
                  <a:pt x="3372808" y="4717918"/>
                </a:cubicBezTo>
                <a:cubicBezTo>
                  <a:pt x="3381328" y="4716381"/>
                  <a:pt x="3385676" y="4714768"/>
                  <a:pt x="3394199" y="4713232"/>
                </a:cubicBezTo>
                <a:cubicBezTo>
                  <a:pt x="3409333" y="4728752"/>
                  <a:pt x="3428644" y="4744349"/>
                  <a:pt x="3447600" y="4763328"/>
                </a:cubicBezTo>
                <a:cubicBezTo>
                  <a:pt x="3469696" y="4751878"/>
                  <a:pt x="3483437" y="4740277"/>
                  <a:pt x="3505533" y="4728828"/>
                </a:cubicBezTo>
                <a:cubicBezTo>
                  <a:pt x="3520492" y="4746038"/>
                  <a:pt x="3531275" y="4763171"/>
                  <a:pt x="3546236" y="4780381"/>
                </a:cubicBezTo>
                <a:cubicBezTo>
                  <a:pt x="3550587" y="4778771"/>
                  <a:pt x="3559108" y="4777232"/>
                  <a:pt x="3567633" y="4775697"/>
                </a:cubicBezTo>
                <a:cubicBezTo>
                  <a:pt x="3562938" y="4740044"/>
                  <a:pt x="3554238" y="4702626"/>
                  <a:pt x="3553895" y="4665361"/>
                </a:cubicBezTo>
                <a:cubicBezTo>
                  <a:pt x="3557375" y="4631555"/>
                  <a:pt x="3569379" y="4596213"/>
                  <a:pt x="3578599" y="4547268"/>
                </a:cubicBezTo>
                <a:cubicBezTo>
                  <a:pt x="3578772" y="4545580"/>
                  <a:pt x="3559292" y="4531673"/>
                  <a:pt x="3539981" y="4516073"/>
                </a:cubicBezTo>
                <a:cubicBezTo>
                  <a:pt x="3546942" y="4489103"/>
                  <a:pt x="3554073" y="4460446"/>
                  <a:pt x="3562077" y="4423333"/>
                </a:cubicBezTo>
                <a:cubicBezTo>
                  <a:pt x="3485015" y="4440547"/>
                  <a:pt x="3485185" y="4479503"/>
                  <a:pt x="3489880" y="4515152"/>
                </a:cubicBezTo>
                <a:cubicBezTo>
                  <a:pt x="3493882" y="4557566"/>
                  <a:pt x="3506056" y="4601822"/>
                  <a:pt x="3505710" y="4645848"/>
                </a:cubicBezTo>
                <a:cubicBezTo>
                  <a:pt x="3431434" y="4554721"/>
                  <a:pt x="3417168" y="4490106"/>
                  <a:pt x="3443437" y="4397443"/>
                </a:cubicBezTo>
                <a:cubicBezTo>
                  <a:pt x="3448484" y="4389068"/>
                  <a:pt x="3450400" y="4370474"/>
                  <a:pt x="3446398" y="4368707"/>
                </a:cubicBezTo>
                <a:cubicBezTo>
                  <a:pt x="3386211" y="4343890"/>
                  <a:pt x="3419436" y="4305552"/>
                  <a:pt x="3431787" y="4266825"/>
                </a:cubicBezTo>
                <a:cubicBezTo>
                  <a:pt x="3407609" y="4257916"/>
                  <a:pt x="3387432" y="4250768"/>
                  <a:pt x="3363253" y="4241856"/>
                </a:cubicBezTo>
                <a:cubicBezTo>
                  <a:pt x="3348985" y="4380463"/>
                  <a:pt x="3415081" y="4510390"/>
                  <a:pt x="3395594" y="4659063"/>
                </a:cubicBezTo>
                <a:cubicBezTo>
                  <a:pt x="3343408" y="4637780"/>
                  <a:pt x="3329317" y="4612119"/>
                  <a:pt x="3332623" y="4580002"/>
                </a:cubicBezTo>
                <a:cubicBezTo>
                  <a:pt x="3341849" y="4449771"/>
                  <a:pt x="3300273" y="4325377"/>
                  <a:pt x="3279754" y="4199675"/>
                </a:cubicBezTo>
                <a:cubicBezTo>
                  <a:pt x="3263578" y="4113010"/>
                  <a:pt x="3247575" y="4024649"/>
                  <a:pt x="3235580" y="3938059"/>
                </a:cubicBezTo>
                <a:cubicBezTo>
                  <a:pt x="3233837" y="3914316"/>
                  <a:pt x="3248974" y="3889191"/>
                  <a:pt x="3255760" y="3863910"/>
                </a:cubicBezTo>
                <a:cubicBezTo>
                  <a:pt x="3358220" y="3884425"/>
                  <a:pt x="3278194" y="3971019"/>
                  <a:pt x="3337688" y="4002596"/>
                </a:cubicBezTo>
                <a:cubicBezTo>
                  <a:pt x="3336641" y="4053383"/>
                  <a:pt x="3331248" y="4105783"/>
                  <a:pt x="3334204" y="4158338"/>
                </a:cubicBezTo>
                <a:cubicBezTo>
                  <a:pt x="3333507" y="4165100"/>
                  <a:pt x="3357859" y="4172324"/>
                  <a:pt x="3382388" y="4177856"/>
                </a:cubicBezTo>
                <a:cubicBezTo>
                  <a:pt x="3362210" y="4130064"/>
                  <a:pt x="3358036" y="4089342"/>
                  <a:pt x="3400311" y="4044392"/>
                </a:cubicBezTo>
                <a:cubicBezTo>
                  <a:pt x="3419098" y="4024418"/>
                  <a:pt x="3402226" y="3985153"/>
                  <a:pt x="3397007" y="3954573"/>
                </a:cubicBezTo>
                <a:cubicBezTo>
                  <a:pt x="3386571" y="3893413"/>
                  <a:pt x="3371963" y="3832177"/>
                  <a:pt x="3365700" y="3771094"/>
                </a:cubicBezTo>
                <a:cubicBezTo>
                  <a:pt x="3367094" y="3757571"/>
                  <a:pt x="3381359" y="3740898"/>
                  <a:pt x="3387099" y="3725764"/>
                </a:cubicBezTo>
                <a:cubicBezTo>
                  <a:pt x="3388316" y="3713929"/>
                  <a:pt x="3393885" y="3700486"/>
                  <a:pt x="3386581" y="3690189"/>
                </a:cubicBezTo>
                <a:cubicBezTo>
                  <a:pt x="3344312" y="3613203"/>
                  <a:pt x="3344658" y="3609823"/>
                  <a:pt x="3426594" y="3545279"/>
                </a:cubicBezTo>
                <a:cubicBezTo>
                  <a:pt x="3336832" y="3563951"/>
                  <a:pt x="3349012" y="3486273"/>
                  <a:pt x="3296650" y="3466680"/>
                </a:cubicBezTo>
                <a:lnTo>
                  <a:pt x="3459475" y="3469676"/>
                </a:lnTo>
                <a:cubicBezTo>
                  <a:pt x="3423811" y="3450392"/>
                  <a:pt x="3404506" y="3434793"/>
                  <a:pt x="3383977" y="3431030"/>
                </a:cubicBezTo>
                <a:cubicBezTo>
                  <a:pt x="3330403" y="3423269"/>
                  <a:pt x="3313003" y="3389080"/>
                  <a:pt x="3319967" y="3362109"/>
                </a:cubicBezTo>
                <a:cubicBezTo>
                  <a:pt x="3336320" y="3284508"/>
                  <a:pt x="3301182" y="3219507"/>
                  <a:pt x="3266916" y="3146051"/>
                </a:cubicBezTo>
                <a:cubicBezTo>
                  <a:pt x="3288310" y="3141367"/>
                  <a:pt x="3309537" y="3138370"/>
                  <a:pt x="3339280" y="3133838"/>
                </a:cubicBezTo>
                <a:cubicBezTo>
                  <a:pt x="3309883" y="3094344"/>
                  <a:pt x="3337367" y="3071141"/>
                  <a:pt x="3388511" y="3061922"/>
                </a:cubicBezTo>
                <a:cubicBezTo>
                  <a:pt x="3375989" y="3021043"/>
                  <a:pt x="3358769" y="2985163"/>
                  <a:pt x="3358246" y="2949590"/>
                </a:cubicBezTo>
                <a:cubicBezTo>
                  <a:pt x="3354595" y="2903797"/>
                  <a:pt x="3367816" y="2856620"/>
                  <a:pt x="3401567" y="2813208"/>
                </a:cubicBezTo>
                <a:cubicBezTo>
                  <a:pt x="3435662" y="2766417"/>
                  <a:pt x="3448362" y="2724310"/>
                  <a:pt x="3394265" y="2680977"/>
                </a:cubicBezTo>
                <a:cubicBezTo>
                  <a:pt x="3375131" y="2663690"/>
                  <a:pt x="3369739" y="2634803"/>
                  <a:pt x="3355999" y="2605755"/>
                </a:cubicBezTo>
                <a:cubicBezTo>
                  <a:pt x="3391657" y="2584397"/>
                  <a:pt x="3427494" y="2561346"/>
                  <a:pt x="3411315" y="2515325"/>
                </a:cubicBezTo>
                <a:cubicBezTo>
                  <a:pt x="3404707" y="2498266"/>
                  <a:pt x="3432714" y="2469992"/>
                  <a:pt x="3434977" y="2448016"/>
                </a:cubicBezTo>
                <a:cubicBezTo>
                  <a:pt x="3436544" y="2392159"/>
                  <a:pt x="3433936" y="2336223"/>
                  <a:pt x="3435502" y="2280367"/>
                </a:cubicBezTo>
                <a:cubicBezTo>
                  <a:pt x="3432722" y="2266767"/>
                  <a:pt x="3426634" y="2244640"/>
                  <a:pt x="3435506" y="2239721"/>
                </a:cubicBezTo>
                <a:cubicBezTo>
                  <a:pt x="3493607" y="2203530"/>
                  <a:pt x="3473951" y="2150670"/>
                  <a:pt x="3491698" y="2100188"/>
                </a:cubicBezTo>
                <a:lnTo>
                  <a:pt x="3519025" y="2102452"/>
                </a:lnTo>
                <a:lnTo>
                  <a:pt x="3525032" y="2056443"/>
                </a:lnTo>
                <a:cubicBezTo>
                  <a:pt x="3532985" y="2013940"/>
                  <a:pt x="3459191" y="2009657"/>
                  <a:pt x="3450754" y="2049063"/>
                </a:cubicBezTo>
                <a:cubicBezTo>
                  <a:pt x="3436962" y="2124214"/>
                  <a:pt x="3426736" y="2198806"/>
                  <a:pt x="3416512" y="2273401"/>
                </a:cubicBezTo>
                <a:cubicBezTo>
                  <a:pt x="3419114" y="2196831"/>
                  <a:pt x="3417662" y="2117724"/>
                  <a:pt x="3420263" y="2041155"/>
                </a:cubicBezTo>
                <a:cubicBezTo>
                  <a:pt x="3420263" y="2041155"/>
                  <a:pt x="3423832" y="2040596"/>
                  <a:pt x="3423832" y="2040596"/>
                </a:cubicBezTo>
                <a:cubicBezTo>
                  <a:pt x="3470218" y="2033313"/>
                  <a:pt x="3460008" y="1968277"/>
                  <a:pt x="3413626" y="1975557"/>
                </a:cubicBezTo>
                <a:cubicBezTo>
                  <a:pt x="3406488" y="1976678"/>
                  <a:pt x="3399351" y="1977798"/>
                  <a:pt x="3392217" y="1978918"/>
                </a:cubicBezTo>
                <a:cubicBezTo>
                  <a:pt x="3402431" y="1974142"/>
                  <a:pt x="3408595" y="1966827"/>
                  <a:pt x="3418815" y="1962048"/>
                </a:cubicBezTo>
                <a:cubicBezTo>
                  <a:pt x="3425466" y="1957831"/>
                  <a:pt x="3435682" y="1953055"/>
                  <a:pt x="3442816" y="1951935"/>
                </a:cubicBezTo>
                <a:cubicBezTo>
                  <a:pt x="3442816" y="1951935"/>
                  <a:pt x="3443304" y="1955030"/>
                  <a:pt x="3443304" y="1955030"/>
                </a:cubicBezTo>
                <a:cubicBezTo>
                  <a:pt x="3427729" y="1995555"/>
                  <a:pt x="3493737" y="2020100"/>
                  <a:pt x="3512878" y="1979018"/>
                </a:cubicBezTo>
                <a:cubicBezTo>
                  <a:pt x="3514990" y="1969164"/>
                  <a:pt x="3520667" y="1958752"/>
                  <a:pt x="3526831" y="1951440"/>
                </a:cubicBezTo>
                <a:cubicBezTo>
                  <a:pt x="3532664" y="1988604"/>
                  <a:pt x="3538013" y="2022670"/>
                  <a:pt x="3543847" y="2059835"/>
                </a:cubicBezTo>
                <a:cubicBezTo>
                  <a:pt x="3545547" y="2070674"/>
                  <a:pt x="3551286" y="2078103"/>
                  <a:pt x="3558826" y="2082473"/>
                </a:cubicBezTo>
                <a:lnTo>
                  <a:pt x="3583038" y="2086488"/>
                </a:lnTo>
                <a:lnTo>
                  <a:pt x="3600596" y="2058159"/>
                </a:lnTo>
                <a:lnTo>
                  <a:pt x="3611374" y="2062318"/>
                </a:lnTo>
                <a:lnTo>
                  <a:pt x="3615208" y="2048630"/>
                </a:lnTo>
                <a:cubicBezTo>
                  <a:pt x="3611318" y="2023856"/>
                  <a:pt x="3607428" y="1999079"/>
                  <a:pt x="3603052" y="1971207"/>
                </a:cubicBezTo>
                <a:cubicBezTo>
                  <a:pt x="3615215" y="1978815"/>
                  <a:pt x="3629974" y="1979674"/>
                  <a:pt x="3643757" y="1974334"/>
                </a:cubicBezTo>
                <a:cubicBezTo>
                  <a:pt x="3654785" y="1997990"/>
                  <a:pt x="3699546" y="2003656"/>
                  <a:pt x="3713013" y="1972985"/>
                </a:cubicBezTo>
                <a:cubicBezTo>
                  <a:pt x="3712527" y="1969886"/>
                  <a:pt x="3715607" y="1966231"/>
                  <a:pt x="3715121" y="1963133"/>
                </a:cubicBezTo>
                <a:lnTo>
                  <a:pt x="3724359" y="2021976"/>
                </a:lnTo>
                <a:cubicBezTo>
                  <a:pt x="3726789" y="2037459"/>
                  <a:pt x="3739440" y="2048167"/>
                  <a:pt x="3754201" y="2049027"/>
                </a:cubicBezTo>
                <a:lnTo>
                  <a:pt x="3774731" y="2125338"/>
                </a:lnTo>
                <a:lnTo>
                  <a:pt x="3821864" y="2143518"/>
                </a:lnTo>
                <a:lnTo>
                  <a:pt x="3863115" y="2157146"/>
                </a:lnTo>
                <a:lnTo>
                  <a:pt x="3854741" y="2118920"/>
                </a:lnTo>
                <a:cubicBezTo>
                  <a:pt x="3840598" y="2069575"/>
                  <a:pt x="3822885" y="2020789"/>
                  <a:pt x="3801078" y="1975024"/>
                </a:cubicBezTo>
                <a:cubicBezTo>
                  <a:pt x="3815835" y="1975882"/>
                  <a:pt x="3825568" y="1968009"/>
                  <a:pt x="3830757" y="1954501"/>
                </a:cubicBezTo>
                <a:cubicBezTo>
                  <a:pt x="3833355" y="1947745"/>
                  <a:pt x="3835949" y="1940991"/>
                  <a:pt x="3838058" y="1931136"/>
                </a:cubicBezTo>
                <a:cubicBezTo>
                  <a:pt x="3846655" y="1939311"/>
                  <a:pt x="3858328" y="1943823"/>
                  <a:pt x="3872601" y="1941584"/>
                </a:cubicBezTo>
                <a:cubicBezTo>
                  <a:pt x="3868868" y="1964380"/>
                  <a:pt x="3861082" y="1984645"/>
                  <a:pt x="3850215" y="2008565"/>
                </a:cubicBezTo>
                <a:cubicBezTo>
                  <a:pt x="3834641" y="2049088"/>
                  <a:pt x="3900644" y="2073632"/>
                  <a:pt x="3919786" y="2032549"/>
                </a:cubicBezTo>
                <a:cubicBezTo>
                  <a:pt x="3919301" y="2029453"/>
                  <a:pt x="3922382" y="2025794"/>
                  <a:pt x="3921895" y="2022698"/>
                </a:cubicBezTo>
                <a:lnTo>
                  <a:pt x="3934538" y="2103222"/>
                </a:lnTo>
                <a:cubicBezTo>
                  <a:pt x="3940372" y="2140387"/>
                  <a:pt x="4002004" y="2137057"/>
                  <a:pt x="4007357" y="2101310"/>
                </a:cubicBezTo>
                <a:cubicBezTo>
                  <a:pt x="4017908" y="2052054"/>
                  <a:pt x="4024886" y="2003356"/>
                  <a:pt x="4024728" y="1955783"/>
                </a:cubicBezTo>
                <a:cubicBezTo>
                  <a:pt x="4029268" y="1961415"/>
                  <a:pt x="4036890" y="1963390"/>
                  <a:pt x="4041432" y="1969024"/>
                </a:cubicBezTo>
                <a:cubicBezTo>
                  <a:pt x="4058623" y="1985366"/>
                  <a:pt x="4095273" y="1985959"/>
                  <a:pt x="4105659" y="1958942"/>
                </a:cubicBezTo>
                <a:cubicBezTo>
                  <a:pt x="4132749" y="1875355"/>
                  <a:pt x="4162275" y="1807253"/>
                  <a:pt x="4275472" y="1852949"/>
                </a:cubicBezTo>
                <a:cubicBezTo>
                  <a:pt x="4361260" y="1887081"/>
                  <a:pt x="4419478" y="1931891"/>
                  <a:pt x="4467803" y="2006812"/>
                </a:cubicBezTo>
                <a:cubicBezTo>
                  <a:pt x="4482399" y="2029906"/>
                  <a:pt x="4523105" y="2033033"/>
                  <a:pt x="4537055" y="2005456"/>
                </a:cubicBezTo>
                <a:cubicBezTo>
                  <a:pt x="4550031" y="1971686"/>
                  <a:pt x="4563013" y="1937915"/>
                  <a:pt x="4576475" y="1907243"/>
                </a:cubicBezTo>
                <a:lnTo>
                  <a:pt x="4609008" y="2114477"/>
                </a:lnTo>
                <a:lnTo>
                  <a:pt x="4636216" y="2043538"/>
                </a:lnTo>
                <a:lnTo>
                  <a:pt x="4669361" y="2034142"/>
                </a:lnTo>
                <a:cubicBezTo>
                  <a:pt x="4690702" y="2059523"/>
                  <a:pt x="4718738" y="2082618"/>
                  <a:pt x="4740078" y="2108004"/>
                </a:cubicBezTo>
                <a:lnTo>
                  <a:pt x="4769897" y="2114169"/>
                </a:lnTo>
                <a:lnTo>
                  <a:pt x="4769595" y="2083590"/>
                </a:lnTo>
                <a:cubicBezTo>
                  <a:pt x="4771124" y="2023452"/>
                  <a:pt x="4775386" y="1963281"/>
                  <a:pt x="4784233" y="1903184"/>
                </a:cubicBezTo>
                <a:lnTo>
                  <a:pt x="4811357" y="2091700"/>
                </a:lnTo>
                <a:lnTo>
                  <a:pt x="4859284" y="2034627"/>
                </a:lnTo>
                <a:cubicBezTo>
                  <a:pt x="4919307" y="2106011"/>
                  <a:pt x="4920142" y="2184229"/>
                  <a:pt x="4928776" y="2259065"/>
                </a:cubicBezTo>
                <a:lnTo>
                  <a:pt x="4939213" y="2314876"/>
                </a:lnTo>
                <a:lnTo>
                  <a:pt x="4960247" y="2320834"/>
                </a:lnTo>
                <a:cubicBezTo>
                  <a:pt x="4993088" y="2325959"/>
                  <a:pt x="5032971" y="2324845"/>
                  <a:pt x="5072562" y="2316121"/>
                </a:cubicBezTo>
                <a:lnTo>
                  <a:pt x="5086638" y="2311774"/>
                </a:lnTo>
                <a:lnTo>
                  <a:pt x="5072734" y="2301184"/>
                </a:lnTo>
                <a:cubicBezTo>
                  <a:pt x="5056247" y="2287606"/>
                  <a:pt x="5043943" y="2273764"/>
                  <a:pt x="5044099" y="2258666"/>
                </a:cubicBezTo>
                <a:cubicBezTo>
                  <a:pt x="5046965" y="2179045"/>
                  <a:pt x="5031502" y="2091348"/>
                  <a:pt x="5101590" y="2041313"/>
                </a:cubicBezTo>
                <a:cubicBezTo>
                  <a:pt x="5107353" y="1946106"/>
                  <a:pt x="5099933" y="1872062"/>
                  <a:pt x="5120492" y="1796852"/>
                </a:cubicBezTo>
                <a:cubicBezTo>
                  <a:pt x="5141050" y="1721645"/>
                  <a:pt x="5184120" y="1646234"/>
                  <a:pt x="5216255" y="1572749"/>
                </a:cubicBezTo>
                <a:cubicBezTo>
                  <a:pt x="5227185" y="1570821"/>
                  <a:pt x="5238767" y="1572549"/>
                  <a:pt x="5249697" y="1570622"/>
                </a:cubicBezTo>
                <a:cubicBezTo>
                  <a:pt x="5284451" y="1639843"/>
                  <a:pt x="5313736" y="1710030"/>
                  <a:pt x="5348490" y="1779255"/>
                </a:cubicBezTo>
                <a:cubicBezTo>
                  <a:pt x="5486449" y="1762461"/>
                  <a:pt x="5404097" y="1679028"/>
                  <a:pt x="5458426" y="1635534"/>
                </a:cubicBezTo>
                <a:cubicBezTo>
                  <a:pt x="5585455" y="1620672"/>
                  <a:pt x="5585455" y="1620672"/>
                  <a:pt x="5623430" y="1708165"/>
                </a:cubicBezTo>
                <a:cubicBezTo>
                  <a:pt x="5632116" y="1725470"/>
                  <a:pt x="5662671" y="1738923"/>
                  <a:pt x="5687118" y="1749681"/>
                </a:cubicBezTo>
                <a:cubicBezTo>
                  <a:pt x="5706407" y="1731209"/>
                  <a:pt x="5737274" y="1714461"/>
                  <a:pt x="5750450" y="1693304"/>
                </a:cubicBezTo>
                <a:cubicBezTo>
                  <a:pt x="5762343" y="1664831"/>
                  <a:pt x="5762006" y="1630982"/>
                  <a:pt x="5767788" y="1599822"/>
                </a:cubicBezTo>
                <a:cubicBezTo>
                  <a:pt x="5899322" y="1610534"/>
                  <a:pt x="5843715" y="1710763"/>
                  <a:pt x="5929914" y="1752076"/>
                </a:cubicBezTo>
                <a:cubicBezTo>
                  <a:pt x="5942761" y="1697065"/>
                  <a:pt x="5947254" y="1658597"/>
                  <a:pt x="5960741" y="1607236"/>
                </a:cubicBezTo>
                <a:cubicBezTo>
                  <a:pt x="6013169" y="1616833"/>
                  <a:pt x="6053364" y="1621047"/>
                  <a:pt x="6094211" y="1628912"/>
                </a:cubicBezTo>
                <a:cubicBezTo>
                  <a:pt x="6048250" y="1719905"/>
                  <a:pt x="6011937" y="1801659"/>
                  <a:pt x="6071783" y="1885299"/>
                </a:cubicBezTo>
                <a:cubicBezTo>
                  <a:pt x="6122581" y="1853735"/>
                  <a:pt x="6163095" y="1827750"/>
                  <a:pt x="6223540" y="1786951"/>
                </a:cubicBezTo>
                <a:cubicBezTo>
                  <a:pt x="6227740" y="1842725"/>
                  <a:pt x="6234180" y="1879265"/>
                  <a:pt x="6235161" y="1916767"/>
                </a:cubicBezTo>
                <a:lnTo>
                  <a:pt x="6209865" y="1925721"/>
                </a:lnTo>
                <a:lnTo>
                  <a:pt x="6243566" y="1971264"/>
                </a:lnTo>
                <a:lnTo>
                  <a:pt x="6330163" y="2093470"/>
                </a:lnTo>
                <a:lnTo>
                  <a:pt x="6441606" y="1872829"/>
                </a:lnTo>
                <a:cubicBezTo>
                  <a:pt x="6456905" y="1943598"/>
                  <a:pt x="6466575" y="2014418"/>
                  <a:pt x="6471302" y="2085169"/>
                </a:cubicBezTo>
                <a:lnTo>
                  <a:pt x="6471313" y="2183800"/>
                </a:lnTo>
                <a:lnTo>
                  <a:pt x="6520944" y="2182535"/>
                </a:lnTo>
                <a:lnTo>
                  <a:pt x="6523313" y="2187213"/>
                </a:lnTo>
                <a:lnTo>
                  <a:pt x="6535771" y="2214674"/>
                </a:lnTo>
                <a:lnTo>
                  <a:pt x="6541603" y="2171202"/>
                </a:lnTo>
                <a:lnTo>
                  <a:pt x="6551358" y="2152302"/>
                </a:lnTo>
                <a:lnTo>
                  <a:pt x="6545556" y="2116849"/>
                </a:lnTo>
                <a:cubicBezTo>
                  <a:pt x="6539951" y="2044633"/>
                  <a:pt x="6561925" y="1986743"/>
                  <a:pt x="6673672" y="1961899"/>
                </a:cubicBezTo>
                <a:cubicBezTo>
                  <a:pt x="6786285" y="1936275"/>
                  <a:pt x="6876087" y="1941405"/>
                  <a:pt x="6973949" y="1984907"/>
                </a:cubicBezTo>
                <a:cubicBezTo>
                  <a:pt x="7003794" y="1998529"/>
                  <a:pt x="7049152" y="1972779"/>
                  <a:pt x="7046987" y="1934153"/>
                </a:cubicBezTo>
                <a:cubicBezTo>
                  <a:pt x="7039952" y="1889778"/>
                  <a:pt x="7032924" y="1845401"/>
                  <a:pt x="7028325" y="1803904"/>
                </a:cubicBezTo>
                <a:lnTo>
                  <a:pt x="7225405" y="2036783"/>
                </a:lnTo>
                <a:cubicBezTo>
                  <a:pt x="7250952" y="2066972"/>
                  <a:pt x="7294896" y="2037744"/>
                  <a:pt x="7301925" y="2005479"/>
                </a:cubicBezTo>
                <a:lnTo>
                  <a:pt x="7294739" y="1974861"/>
                </a:lnTo>
                <a:lnTo>
                  <a:pt x="7376303" y="2078036"/>
                </a:lnTo>
                <a:cubicBezTo>
                  <a:pt x="7415610" y="2138909"/>
                  <a:pt x="7454919" y="2199788"/>
                  <a:pt x="7494230" y="2260663"/>
                </a:cubicBezTo>
                <a:lnTo>
                  <a:pt x="7521162" y="2274507"/>
                </a:lnTo>
                <a:lnTo>
                  <a:pt x="7524689" y="2273548"/>
                </a:lnTo>
                <a:lnTo>
                  <a:pt x="7550868" y="2260868"/>
                </a:lnTo>
                <a:cubicBezTo>
                  <a:pt x="7567861" y="2244886"/>
                  <a:pt x="7577512" y="2218415"/>
                  <a:pt x="7563429" y="2198163"/>
                </a:cubicBezTo>
                <a:cubicBezTo>
                  <a:pt x="7528986" y="2143038"/>
                  <a:pt x="7494541" y="2087913"/>
                  <a:pt x="7456641" y="2035912"/>
                </a:cubicBezTo>
                <a:cubicBezTo>
                  <a:pt x="7378019" y="1914162"/>
                  <a:pt x="7302864" y="1789279"/>
                  <a:pt x="7247436" y="1651651"/>
                </a:cubicBezTo>
                <a:cubicBezTo>
                  <a:pt x="7382798" y="1800784"/>
                  <a:pt x="7501979" y="1963255"/>
                  <a:pt x="7611471" y="2133211"/>
                </a:cubicBezTo>
                <a:lnTo>
                  <a:pt x="7670040" y="2234012"/>
                </a:lnTo>
                <a:lnTo>
                  <a:pt x="7752485" y="2211586"/>
                </a:lnTo>
                <a:cubicBezTo>
                  <a:pt x="7782727" y="2214051"/>
                  <a:pt x="7821105" y="2208844"/>
                  <a:pt x="7858627" y="2201756"/>
                </a:cubicBezTo>
                <a:cubicBezTo>
                  <a:pt x="7890791" y="2195683"/>
                  <a:pt x="7922090" y="2187723"/>
                  <a:pt x="7950608" y="2186426"/>
                </a:cubicBezTo>
                <a:cubicBezTo>
                  <a:pt x="7955971" y="2185409"/>
                  <a:pt x="7965834" y="2181505"/>
                  <a:pt x="7970333" y="2178610"/>
                </a:cubicBezTo>
                <a:cubicBezTo>
                  <a:pt x="8148201" y="2568242"/>
                  <a:pt x="8323539" y="2959499"/>
                  <a:pt x="8509639" y="3343834"/>
                </a:cubicBezTo>
                <a:lnTo>
                  <a:pt x="8520266" y="3365164"/>
                </a:lnTo>
                <a:lnTo>
                  <a:pt x="8567531" y="3343834"/>
                </a:lnTo>
                <a:cubicBezTo>
                  <a:pt x="8491345" y="3111054"/>
                  <a:pt x="8415163" y="2878274"/>
                  <a:pt x="8339157" y="2647179"/>
                </a:cubicBezTo>
                <a:cubicBezTo>
                  <a:pt x="8347377" y="2644061"/>
                  <a:pt x="8351395" y="2641658"/>
                  <a:pt x="8359613" y="2638538"/>
                </a:cubicBezTo>
                <a:cubicBezTo>
                  <a:pt x="8378035" y="2650866"/>
                  <a:pt x="8400658" y="2662479"/>
                  <a:pt x="8423635" y="2677471"/>
                </a:cubicBezTo>
                <a:cubicBezTo>
                  <a:pt x="8443373" y="2662076"/>
                  <a:pt x="8454706" y="2648113"/>
                  <a:pt x="8474445" y="2632718"/>
                </a:cubicBezTo>
                <a:cubicBezTo>
                  <a:pt x="8493044" y="2646736"/>
                  <a:pt x="8507444" y="2661469"/>
                  <a:pt x="8526046" y="2675484"/>
                </a:cubicBezTo>
                <a:cubicBezTo>
                  <a:pt x="8530067" y="2673080"/>
                  <a:pt x="8538287" y="2669962"/>
                  <a:pt x="8546505" y="2666843"/>
                </a:cubicBezTo>
                <a:cubicBezTo>
                  <a:pt x="8534319" y="2632828"/>
                  <a:pt x="8517749" y="2597842"/>
                  <a:pt x="8509585" y="2561423"/>
                </a:cubicBezTo>
                <a:cubicBezTo>
                  <a:pt x="8505977" y="2527666"/>
                  <a:pt x="8510589" y="2490788"/>
                  <a:pt x="8509559" y="2441124"/>
                </a:cubicBezTo>
                <a:cubicBezTo>
                  <a:pt x="8509376" y="2439436"/>
                  <a:pt x="8486941" y="2429511"/>
                  <a:pt x="8464317" y="2417900"/>
                </a:cubicBezTo>
                <a:cubicBezTo>
                  <a:pt x="8465633" y="2390177"/>
                  <a:pt x="8466762" y="2360767"/>
                  <a:pt x="8466999" y="2322917"/>
                </a:cubicBezTo>
                <a:cubicBezTo>
                  <a:pt x="8393389" y="2354366"/>
                  <a:pt x="8401734" y="2392473"/>
                  <a:pt x="8413922" y="2426486"/>
                </a:cubicBezTo>
                <a:cubicBezTo>
                  <a:pt x="8426830" y="2467254"/>
                  <a:pt x="8448317" y="2508275"/>
                  <a:pt x="8457208" y="2551444"/>
                </a:cubicBezTo>
                <a:cubicBezTo>
                  <a:pt x="8363659" y="2476298"/>
                  <a:pt x="8335805" y="2415735"/>
                  <a:pt x="8342687" y="2320041"/>
                </a:cubicBezTo>
                <a:cubicBezTo>
                  <a:pt x="8345984" y="2310882"/>
                  <a:pt x="8344001" y="2292316"/>
                  <a:pt x="8339621" y="2291344"/>
                </a:cubicBezTo>
                <a:cubicBezTo>
                  <a:pt x="8274106" y="2278449"/>
                  <a:pt x="8299353" y="2234619"/>
                  <a:pt x="8303602" y="2194363"/>
                </a:cubicBezTo>
                <a:cubicBezTo>
                  <a:pt x="8277502" y="2190222"/>
                  <a:pt x="8255787" y="2187046"/>
                  <a:pt x="8229689" y="2182898"/>
                </a:cubicBezTo>
                <a:cubicBezTo>
                  <a:pt x="8244476" y="2321306"/>
                  <a:pt x="8337971" y="2435991"/>
                  <a:pt x="8349644" y="2585240"/>
                </a:cubicBezTo>
                <a:cubicBezTo>
                  <a:pt x="8292887" y="2574289"/>
                  <a:pt x="8273381" y="2551834"/>
                  <a:pt x="8269957" y="2519761"/>
                </a:cubicBezTo>
                <a:cubicBezTo>
                  <a:pt x="8251872" y="2390512"/>
                  <a:pt x="8184109" y="2276597"/>
                  <a:pt x="8137169" y="2157418"/>
                </a:cubicBezTo>
                <a:cubicBezTo>
                  <a:pt x="8102772" y="2075632"/>
                  <a:pt x="8068199" y="1992154"/>
                  <a:pt x="8038004" y="1909648"/>
                </a:cubicBezTo>
                <a:cubicBezTo>
                  <a:pt x="8031280" y="1886733"/>
                  <a:pt x="8041175" y="1859270"/>
                  <a:pt x="8042665" y="1833233"/>
                </a:cubicBezTo>
                <a:cubicBezTo>
                  <a:pt x="8149639" y="1833912"/>
                  <a:pt x="8087623" y="1933849"/>
                  <a:pt x="8153867" y="1953495"/>
                </a:cubicBezTo>
                <a:cubicBezTo>
                  <a:pt x="8163472" y="2003417"/>
                  <a:pt x="8169062" y="2055738"/>
                  <a:pt x="8183053" y="2106635"/>
                </a:cubicBezTo>
                <a:cubicBezTo>
                  <a:pt x="8183774" y="2113387"/>
                  <a:pt x="8209693" y="2115843"/>
                  <a:pt x="8235430" y="2116614"/>
                </a:cubicBezTo>
                <a:cubicBezTo>
                  <a:pt x="8205184" y="2073648"/>
                  <a:pt x="8192457" y="2034570"/>
                  <a:pt x="8225384" y="1982556"/>
                </a:cubicBezTo>
                <a:cubicBezTo>
                  <a:pt x="8240018" y="1959437"/>
                  <a:pt x="8214872" y="1924194"/>
                  <a:pt x="8203226" y="1895244"/>
                </a:cubicBezTo>
                <a:cubicBezTo>
                  <a:pt x="8179935" y="1837342"/>
                  <a:pt x="8152447" y="1780156"/>
                  <a:pt x="8133354" y="1721538"/>
                </a:cubicBezTo>
                <a:cubicBezTo>
                  <a:pt x="8131911" y="1708038"/>
                  <a:pt x="8142708" y="1689009"/>
                  <a:pt x="8145282" y="1673105"/>
                </a:cubicBezTo>
                <a:cubicBezTo>
                  <a:pt x="8144020" y="1661289"/>
                  <a:pt x="8146779" y="1647069"/>
                  <a:pt x="8137296" y="1638374"/>
                </a:cubicBezTo>
                <a:cubicBezTo>
                  <a:pt x="8078788" y="1571008"/>
                  <a:pt x="8078426" y="1567629"/>
                  <a:pt x="8146987" y="1488920"/>
                </a:cubicBezTo>
                <a:cubicBezTo>
                  <a:pt x="8060956" y="1524203"/>
                  <a:pt x="8056864" y="1445845"/>
                  <a:pt x="8000283" y="1436581"/>
                </a:cubicBezTo>
                <a:lnTo>
                  <a:pt x="8164064" y="1408672"/>
                </a:lnTo>
                <a:cubicBezTo>
                  <a:pt x="8124286" y="1396545"/>
                  <a:pt x="8101664" y="1384935"/>
                  <a:pt x="8080305" y="1385135"/>
                </a:cubicBezTo>
                <a:cubicBezTo>
                  <a:pt x="8024994" y="1387687"/>
                  <a:pt x="8000387" y="1357508"/>
                  <a:pt x="8001702" y="1329787"/>
                </a:cubicBezTo>
                <a:cubicBezTo>
                  <a:pt x="8001805" y="1250712"/>
                  <a:pt x="7952957" y="1193729"/>
                  <a:pt x="7903208" y="1128305"/>
                </a:cubicBezTo>
                <a:cubicBezTo>
                  <a:pt x="7923659" y="1119664"/>
                  <a:pt x="7944300" y="1112708"/>
                  <a:pt x="7973154" y="1102637"/>
                </a:cubicBezTo>
                <a:cubicBezTo>
                  <a:pt x="7935411" y="1069540"/>
                  <a:pt x="7958080" y="1041615"/>
                  <a:pt x="8007393" y="1022902"/>
                </a:cubicBezTo>
                <a:cubicBezTo>
                  <a:pt x="7986265" y="985252"/>
                  <a:pt x="7961482" y="953386"/>
                  <a:pt x="7953496" y="918655"/>
                </a:cubicBezTo>
                <a:cubicBezTo>
                  <a:pt x="7940225" y="874514"/>
                  <a:pt x="7943576" y="825821"/>
                  <a:pt x="7968286" y="776927"/>
                </a:cubicBezTo>
                <a:cubicBezTo>
                  <a:pt x="7992632" y="724656"/>
                  <a:pt x="7996522" y="681031"/>
                  <a:pt x="7933219" y="648849"/>
                </a:cubicBezTo>
                <a:cubicBezTo>
                  <a:pt x="7910420" y="635548"/>
                  <a:pt x="7898956" y="608287"/>
                  <a:pt x="7879092" y="582454"/>
                </a:cubicBezTo>
                <a:cubicBezTo>
                  <a:pt x="7910344" y="554787"/>
                  <a:pt x="7941413" y="525432"/>
                  <a:pt x="7915545" y="483435"/>
                </a:cubicBezTo>
                <a:cubicBezTo>
                  <a:pt x="7905341" y="467988"/>
                  <a:pt x="7927471" y="435003"/>
                  <a:pt x="7925128" y="413058"/>
                </a:cubicBezTo>
                <a:cubicBezTo>
                  <a:pt x="7914979" y="358074"/>
                  <a:pt x="7900629" y="303805"/>
                  <a:pt x="7890476" y="248819"/>
                </a:cubicBezTo>
                <a:cubicBezTo>
                  <a:pt x="7884835" y="236034"/>
                  <a:pt x="7874095" y="215521"/>
                  <a:pt x="7881949" y="209026"/>
                </a:cubicBezTo>
                <a:cubicBezTo>
                  <a:pt x="7932572" y="162591"/>
                  <a:pt x="7901784" y="114559"/>
                  <a:pt x="7908977" y="61774"/>
                </a:cubicBezTo>
                <a:lnTo>
                  <a:pt x="7951262" y="57283"/>
                </a:lnTo>
                <a:lnTo>
                  <a:pt x="7935846" y="7539"/>
                </a:lnTo>
                <a:lnTo>
                  <a:pt x="7994916" y="40635"/>
                </a:lnTo>
                <a:lnTo>
                  <a:pt x="8002237" y="24184"/>
                </a:lnTo>
                <a:cubicBezTo>
                  <a:pt x="8005558" y="15241"/>
                  <a:pt x="8007894" y="7109"/>
                  <a:pt x="8009273" y="0"/>
                </a:cubicBezTo>
                <a:close/>
              </a:path>
            </a:pathLst>
          </a:custGeom>
          <a:pattFill prst="pct20">
            <a:fgClr>
              <a:schemeClr val="accent1"/>
            </a:fgClr>
            <a:bgClr>
              <a:schemeClr val="bg1"/>
            </a:bgClr>
          </a:pattFill>
        </p:spPr>
        <p:txBody>
          <a:bodyPr wrap="square">
            <a:noAutofit/>
          </a:bodyPr>
          <a:lstStyle>
            <a:lvl1pPr>
              <a:defRPr sz="4000"/>
            </a:lvl1pPr>
          </a:lstStyle>
          <a:p>
            <a:r>
              <a:rPr lang="en-US" dirty="0"/>
              <a:t>Drag Picture here</a:t>
            </a:r>
          </a:p>
        </p:txBody>
      </p:sp>
      <p:grpSp>
        <p:nvGrpSpPr>
          <p:cNvPr id="8" name="Group 7">
            <a:extLst>
              <a:ext uri="{FF2B5EF4-FFF2-40B4-BE49-F238E27FC236}">
                <a16:creationId xmlns:a16="http://schemas.microsoft.com/office/drawing/2014/main" id="{A322F468-0E36-A24F-A953-473C15E47814}"/>
              </a:ext>
            </a:extLst>
          </p:cNvPr>
          <p:cNvGrpSpPr/>
          <p:nvPr userDrawn="1"/>
        </p:nvGrpSpPr>
        <p:grpSpPr>
          <a:xfrm rot="5400000">
            <a:off x="21430509" y="-996357"/>
            <a:ext cx="1952371" cy="3945085"/>
            <a:chOff x="21205763" y="468512"/>
            <a:chExt cx="2802021" cy="5661941"/>
          </a:xfrm>
        </p:grpSpPr>
        <p:sp>
          <p:nvSpPr>
            <p:cNvPr id="9" name="Freeform 8">
              <a:extLst>
                <a:ext uri="{FF2B5EF4-FFF2-40B4-BE49-F238E27FC236}">
                  <a16:creationId xmlns:a16="http://schemas.microsoft.com/office/drawing/2014/main" id="{214E711A-F7B9-4341-998F-937BD0539EB4}"/>
                </a:ext>
              </a:extLst>
            </p:cNvPr>
            <p:cNvSpPr/>
            <p:nvPr/>
          </p:nvSpPr>
          <p:spPr>
            <a:xfrm rot="5400000">
              <a:off x="21142274" y="544856"/>
              <a:ext cx="2929000" cy="277631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FAE568BF-3341-7942-8F0D-E56F66306FB1}"/>
                </a:ext>
              </a:extLst>
            </p:cNvPr>
            <p:cNvSpPr/>
            <p:nvPr/>
          </p:nvSpPr>
          <p:spPr>
            <a:xfrm rot="5400000">
              <a:off x="21218618" y="3341286"/>
              <a:ext cx="2776312" cy="280202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Oval 10">
              <a:extLst>
                <a:ext uri="{FF2B5EF4-FFF2-40B4-BE49-F238E27FC236}">
                  <a16:creationId xmlns:a16="http://schemas.microsoft.com/office/drawing/2014/main" id="{A28A5B26-99A9-784D-A46C-3EA0EA37BAA7}"/>
                </a:ext>
              </a:extLst>
            </p:cNvPr>
            <p:cNvSpPr/>
            <p:nvPr/>
          </p:nvSpPr>
          <p:spPr>
            <a:xfrm>
              <a:off x="22000796" y="4130707"/>
              <a:ext cx="1211956" cy="12231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Slide Number Placeholder 1">
            <a:extLst>
              <a:ext uri="{FF2B5EF4-FFF2-40B4-BE49-F238E27FC236}">
                <a16:creationId xmlns:a16="http://schemas.microsoft.com/office/drawing/2014/main" id="{6EC744AB-139F-96A4-A7DB-5D19EFD72B28}"/>
              </a:ext>
            </a:extLst>
          </p:cNvPr>
          <p:cNvSpPr>
            <a:spLocks noGrp="1"/>
          </p:cNvSpPr>
          <p:nvPr>
            <p:ph type="sldNum" sz="quarter" idx="12"/>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281283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Blank_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17F144B-D40A-074F-B72F-97F8AD5E30FA}"/>
              </a:ext>
            </a:extLst>
          </p:cNvPr>
          <p:cNvSpPr>
            <a:spLocks noGrp="1"/>
          </p:cNvSpPr>
          <p:nvPr>
            <p:ph type="pic" sz="quarter" idx="12" hasCustomPrompt="1"/>
          </p:nvPr>
        </p:nvSpPr>
        <p:spPr>
          <a:xfrm>
            <a:off x="9721517" y="1367313"/>
            <a:ext cx="13433648" cy="10981373"/>
          </a:xfrm>
          <a:custGeom>
            <a:avLst/>
            <a:gdLst>
              <a:gd name="connsiteX0" fmla="*/ 5522401 w 9544051"/>
              <a:gd name="connsiteY0" fmla="*/ 6900569 h 7801811"/>
              <a:gd name="connsiteX1" fmla="*/ 5515145 w 9544051"/>
              <a:gd name="connsiteY1" fmla="*/ 6902362 h 7801811"/>
              <a:gd name="connsiteX2" fmla="*/ 5512247 w 9544051"/>
              <a:gd name="connsiteY2" fmla="*/ 6962051 h 7801811"/>
              <a:gd name="connsiteX3" fmla="*/ 5569770 w 9544051"/>
              <a:gd name="connsiteY3" fmla="*/ 6967970 h 7801811"/>
              <a:gd name="connsiteX4" fmla="*/ 5562325 w 9544051"/>
              <a:gd name="connsiteY4" fmla="*/ 6910121 h 7801811"/>
              <a:gd name="connsiteX5" fmla="*/ 5534700 w 9544051"/>
              <a:gd name="connsiteY5" fmla="*/ 6902924 h 7801811"/>
              <a:gd name="connsiteX6" fmla="*/ 5522401 w 9544051"/>
              <a:gd name="connsiteY6" fmla="*/ 6900569 h 7801811"/>
              <a:gd name="connsiteX7" fmla="*/ 4675819 w 9544051"/>
              <a:gd name="connsiteY7" fmla="*/ 6884657 h 7801811"/>
              <a:gd name="connsiteX8" fmla="*/ 4663819 w 9544051"/>
              <a:gd name="connsiteY8" fmla="*/ 6910995 h 7801811"/>
              <a:gd name="connsiteX9" fmla="*/ 4787147 w 9544051"/>
              <a:gd name="connsiteY9" fmla="*/ 7002057 h 7801811"/>
              <a:gd name="connsiteX10" fmla="*/ 4799144 w 9544051"/>
              <a:gd name="connsiteY10" fmla="*/ 6975719 h 7801811"/>
              <a:gd name="connsiteX11" fmla="*/ 4675819 w 9544051"/>
              <a:gd name="connsiteY11" fmla="*/ 6884657 h 7801811"/>
              <a:gd name="connsiteX12" fmla="*/ 5588053 w 9544051"/>
              <a:gd name="connsiteY12" fmla="*/ 6758636 h 7801811"/>
              <a:gd name="connsiteX13" fmla="*/ 5561927 w 9544051"/>
              <a:gd name="connsiteY13" fmla="*/ 6764956 h 7801811"/>
              <a:gd name="connsiteX14" fmla="*/ 5564815 w 9544051"/>
              <a:gd name="connsiteY14" fmla="*/ 6839748 h 7801811"/>
              <a:gd name="connsiteX15" fmla="*/ 5637247 w 9544051"/>
              <a:gd name="connsiteY15" fmla="*/ 6826890 h 7801811"/>
              <a:gd name="connsiteX16" fmla="*/ 5624419 w 9544051"/>
              <a:gd name="connsiteY16" fmla="*/ 6764614 h 7801811"/>
              <a:gd name="connsiteX17" fmla="*/ 5588053 w 9544051"/>
              <a:gd name="connsiteY17" fmla="*/ 6758636 h 7801811"/>
              <a:gd name="connsiteX18" fmla="*/ 4644389 w 9544051"/>
              <a:gd name="connsiteY18" fmla="*/ 6610522 h 7801811"/>
              <a:gd name="connsiteX19" fmla="*/ 4504067 w 9544051"/>
              <a:gd name="connsiteY19" fmla="*/ 6888263 h 7801811"/>
              <a:gd name="connsiteX20" fmla="*/ 4644389 w 9544051"/>
              <a:gd name="connsiteY20" fmla="*/ 6610522 h 7801811"/>
              <a:gd name="connsiteX21" fmla="*/ 7252842 w 9544051"/>
              <a:gd name="connsiteY21" fmla="*/ 6567281 h 7801811"/>
              <a:gd name="connsiteX22" fmla="*/ 7253293 w 9544051"/>
              <a:gd name="connsiteY22" fmla="*/ 6576536 h 7801811"/>
              <a:gd name="connsiteX23" fmla="*/ 7260441 w 9544051"/>
              <a:gd name="connsiteY23" fmla="*/ 6567926 h 7801811"/>
              <a:gd name="connsiteX24" fmla="*/ 6080943 w 9544051"/>
              <a:gd name="connsiteY24" fmla="*/ 6514103 h 7801811"/>
              <a:gd name="connsiteX25" fmla="*/ 6014719 w 9544051"/>
              <a:gd name="connsiteY25" fmla="*/ 6552758 h 7801811"/>
              <a:gd name="connsiteX26" fmla="*/ 6044513 w 9544051"/>
              <a:gd name="connsiteY26" fmla="*/ 6582433 h 7801811"/>
              <a:gd name="connsiteX27" fmla="*/ 6110736 w 9544051"/>
              <a:gd name="connsiteY27" fmla="*/ 6543778 h 7801811"/>
              <a:gd name="connsiteX28" fmla="*/ 6080943 w 9544051"/>
              <a:gd name="connsiteY28" fmla="*/ 6514103 h 7801811"/>
              <a:gd name="connsiteX29" fmla="*/ 7330791 w 9544051"/>
              <a:gd name="connsiteY29" fmla="*/ 6469325 h 7801811"/>
              <a:gd name="connsiteX30" fmla="*/ 7322567 w 9544051"/>
              <a:gd name="connsiteY30" fmla="*/ 6471499 h 7801811"/>
              <a:gd name="connsiteX31" fmla="*/ 7315213 w 9544051"/>
              <a:gd name="connsiteY31" fmla="*/ 6491766 h 7801811"/>
              <a:gd name="connsiteX32" fmla="*/ 7326185 w 9544051"/>
              <a:gd name="connsiteY32" fmla="*/ 6476486 h 7801811"/>
              <a:gd name="connsiteX33" fmla="*/ 7354219 w 9544051"/>
              <a:gd name="connsiteY33" fmla="*/ 6371349 h 7801811"/>
              <a:gd name="connsiteX34" fmla="*/ 7344358 w 9544051"/>
              <a:gd name="connsiteY34" fmla="*/ 6417636 h 7801811"/>
              <a:gd name="connsiteX35" fmla="*/ 7353176 w 9544051"/>
              <a:gd name="connsiteY35" fmla="*/ 6434511 h 7801811"/>
              <a:gd name="connsiteX36" fmla="*/ 7384229 w 9544051"/>
              <a:gd name="connsiteY36" fmla="*/ 6386216 h 7801811"/>
              <a:gd name="connsiteX37" fmla="*/ 8560011 w 9544051"/>
              <a:gd name="connsiteY37" fmla="*/ 6350277 h 7801811"/>
              <a:gd name="connsiteX38" fmla="*/ 8522472 w 9544051"/>
              <a:gd name="connsiteY38" fmla="*/ 6434218 h 7801811"/>
              <a:gd name="connsiteX39" fmla="*/ 8560011 w 9544051"/>
              <a:gd name="connsiteY39" fmla="*/ 6350277 h 7801811"/>
              <a:gd name="connsiteX40" fmla="*/ 4741261 w 9544051"/>
              <a:gd name="connsiteY40" fmla="*/ 6286707 h 7801811"/>
              <a:gd name="connsiteX41" fmla="*/ 4750365 w 9544051"/>
              <a:gd name="connsiteY41" fmla="*/ 6320052 h 7801811"/>
              <a:gd name="connsiteX42" fmla="*/ 4813687 w 9544051"/>
              <a:gd name="connsiteY42" fmla="*/ 6341085 h 7801811"/>
              <a:gd name="connsiteX43" fmla="*/ 4809551 w 9544051"/>
              <a:gd name="connsiteY43" fmla="*/ 6301478 h 7801811"/>
              <a:gd name="connsiteX44" fmla="*/ 4741261 w 9544051"/>
              <a:gd name="connsiteY44" fmla="*/ 6286707 h 7801811"/>
              <a:gd name="connsiteX45" fmla="*/ 6209671 w 9544051"/>
              <a:gd name="connsiteY45" fmla="*/ 6273384 h 7801811"/>
              <a:gd name="connsiteX46" fmla="*/ 6148827 w 9544051"/>
              <a:gd name="connsiteY46" fmla="*/ 6383705 h 7801811"/>
              <a:gd name="connsiteX47" fmla="*/ 6194348 w 9544051"/>
              <a:gd name="connsiteY47" fmla="*/ 6415966 h 7801811"/>
              <a:gd name="connsiteX48" fmla="*/ 6252711 w 9544051"/>
              <a:gd name="connsiteY48" fmla="*/ 6308775 h 7801811"/>
              <a:gd name="connsiteX49" fmla="*/ 6209671 w 9544051"/>
              <a:gd name="connsiteY49" fmla="*/ 6273384 h 7801811"/>
              <a:gd name="connsiteX50" fmla="*/ 7407291 w 9544051"/>
              <a:gd name="connsiteY50" fmla="*/ 6262296 h 7801811"/>
              <a:gd name="connsiteX51" fmla="*/ 7390795 w 9544051"/>
              <a:gd name="connsiteY51" fmla="*/ 6268183 h 7801811"/>
              <a:gd name="connsiteX52" fmla="*/ 7387358 w 9544051"/>
              <a:gd name="connsiteY52" fmla="*/ 6321982 h 7801811"/>
              <a:gd name="connsiteX53" fmla="*/ 7412681 w 9544051"/>
              <a:gd name="connsiteY53" fmla="*/ 6341968 h 7801811"/>
              <a:gd name="connsiteX54" fmla="*/ 7443189 w 9544051"/>
              <a:gd name="connsiteY54" fmla="*/ 6294521 h 7801811"/>
              <a:gd name="connsiteX55" fmla="*/ 7448183 w 9544051"/>
              <a:gd name="connsiteY55" fmla="*/ 6286312 h 7801811"/>
              <a:gd name="connsiteX56" fmla="*/ 7442627 w 9544051"/>
              <a:gd name="connsiteY56" fmla="*/ 6282313 h 7801811"/>
              <a:gd name="connsiteX57" fmla="*/ 7420913 w 9544051"/>
              <a:gd name="connsiteY57" fmla="*/ 6263844 h 7801811"/>
              <a:gd name="connsiteX58" fmla="*/ 7407291 w 9544051"/>
              <a:gd name="connsiteY58" fmla="*/ 6262296 h 7801811"/>
              <a:gd name="connsiteX59" fmla="*/ 7439469 w 9544051"/>
              <a:gd name="connsiteY59" fmla="*/ 6154137 h 7801811"/>
              <a:gd name="connsiteX60" fmla="*/ 7422035 w 9544051"/>
              <a:gd name="connsiteY60" fmla="*/ 6163385 h 7801811"/>
              <a:gd name="connsiteX61" fmla="*/ 7428573 w 9544051"/>
              <a:gd name="connsiteY61" fmla="*/ 6229575 h 7801811"/>
              <a:gd name="connsiteX62" fmla="*/ 7472387 w 9544051"/>
              <a:gd name="connsiteY62" fmla="*/ 6183478 h 7801811"/>
              <a:gd name="connsiteX63" fmla="*/ 7439469 w 9544051"/>
              <a:gd name="connsiteY63" fmla="*/ 6154137 h 7801811"/>
              <a:gd name="connsiteX64" fmla="*/ 4350016 w 9544051"/>
              <a:gd name="connsiteY64" fmla="*/ 6134735 h 7801811"/>
              <a:gd name="connsiteX65" fmla="*/ 4338931 w 9544051"/>
              <a:gd name="connsiteY65" fmla="*/ 6163007 h 7801811"/>
              <a:gd name="connsiteX66" fmla="*/ 4339103 w 9544051"/>
              <a:gd name="connsiteY66" fmla="*/ 6198837 h 7801811"/>
              <a:gd name="connsiteX67" fmla="*/ 4347073 w 9544051"/>
              <a:gd name="connsiteY67" fmla="*/ 6220190 h 7801811"/>
              <a:gd name="connsiteX68" fmla="*/ 4390761 w 9544051"/>
              <a:gd name="connsiteY68" fmla="*/ 6217165 h 7801811"/>
              <a:gd name="connsiteX69" fmla="*/ 4395913 w 9544051"/>
              <a:gd name="connsiteY69" fmla="*/ 6213922 h 7801811"/>
              <a:gd name="connsiteX70" fmla="*/ 4408793 w 9544051"/>
              <a:gd name="connsiteY70" fmla="*/ 6205562 h 7801811"/>
              <a:gd name="connsiteX71" fmla="*/ 4370222 w 9544051"/>
              <a:gd name="connsiteY71" fmla="*/ 6149155 h 7801811"/>
              <a:gd name="connsiteX72" fmla="*/ 4515273 w 9544051"/>
              <a:gd name="connsiteY72" fmla="*/ 6079823 h 7801811"/>
              <a:gd name="connsiteX73" fmla="*/ 4515573 w 9544051"/>
              <a:gd name="connsiteY73" fmla="*/ 6086388 h 7801811"/>
              <a:gd name="connsiteX74" fmla="*/ 4515293 w 9544051"/>
              <a:gd name="connsiteY74" fmla="*/ 6112319 h 7801811"/>
              <a:gd name="connsiteX75" fmla="*/ 4518462 w 9544051"/>
              <a:gd name="connsiteY75" fmla="*/ 6115140 h 7801811"/>
              <a:gd name="connsiteX76" fmla="*/ 4545102 w 9544051"/>
              <a:gd name="connsiteY76" fmla="*/ 6130580 h 7801811"/>
              <a:gd name="connsiteX77" fmla="*/ 4543865 w 9544051"/>
              <a:gd name="connsiteY77" fmla="*/ 6098525 h 7801811"/>
              <a:gd name="connsiteX78" fmla="*/ 4520792 w 9544051"/>
              <a:gd name="connsiteY78" fmla="*/ 6082786 h 7801811"/>
              <a:gd name="connsiteX79" fmla="*/ 7453401 w 9544051"/>
              <a:gd name="connsiteY79" fmla="*/ 6071882 h 7801811"/>
              <a:gd name="connsiteX80" fmla="*/ 7450407 w 9544051"/>
              <a:gd name="connsiteY80" fmla="*/ 6075365 h 7801811"/>
              <a:gd name="connsiteX81" fmla="*/ 7446760 w 9544051"/>
              <a:gd name="connsiteY81" fmla="*/ 6107427 h 7801811"/>
              <a:gd name="connsiteX82" fmla="*/ 7442431 w 9544051"/>
              <a:gd name="connsiteY82" fmla="*/ 6142206 h 7801811"/>
              <a:gd name="connsiteX83" fmla="*/ 7486499 w 9544051"/>
              <a:gd name="connsiteY83" fmla="*/ 6132951 h 7801811"/>
              <a:gd name="connsiteX84" fmla="*/ 7484195 w 9544051"/>
              <a:gd name="connsiteY84" fmla="*/ 6102267 h 7801811"/>
              <a:gd name="connsiteX85" fmla="*/ 7503949 w 9544051"/>
              <a:gd name="connsiteY85" fmla="*/ 6013055 h 7801811"/>
              <a:gd name="connsiteX86" fmla="*/ 7484979 w 9544051"/>
              <a:gd name="connsiteY86" fmla="*/ 6035130 h 7801811"/>
              <a:gd name="connsiteX87" fmla="*/ 7483944 w 9544051"/>
              <a:gd name="connsiteY87" fmla="*/ 6037564 h 7801811"/>
              <a:gd name="connsiteX88" fmla="*/ 7502731 w 9544051"/>
              <a:gd name="connsiteY88" fmla="*/ 6059148 h 7801811"/>
              <a:gd name="connsiteX89" fmla="*/ 7520195 w 9544051"/>
              <a:gd name="connsiteY89" fmla="*/ 6053995 h 7801811"/>
              <a:gd name="connsiteX90" fmla="*/ 7511485 w 9544051"/>
              <a:gd name="connsiteY90" fmla="*/ 6031779 h 7801811"/>
              <a:gd name="connsiteX91" fmla="*/ 6390969 w 9544051"/>
              <a:gd name="connsiteY91" fmla="*/ 5977610 h 7801811"/>
              <a:gd name="connsiteX92" fmla="*/ 6330130 w 9544051"/>
              <a:gd name="connsiteY92" fmla="*/ 6020691 h 7801811"/>
              <a:gd name="connsiteX93" fmla="*/ 6362410 w 9544051"/>
              <a:gd name="connsiteY93" fmla="*/ 6047234 h 7801811"/>
              <a:gd name="connsiteX94" fmla="*/ 6407113 w 9544051"/>
              <a:gd name="connsiteY94" fmla="*/ 5990882 h 7801811"/>
              <a:gd name="connsiteX95" fmla="*/ 6390969 w 9544051"/>
              <a:gd name="connsiteY95" fmla="*/ 5977610 h 7801811"/>
              <a:gd name="connsiteX96" fmla="*/ 5050039 w 9544051"/>
              <a:gd name="connsiteY96" fmla="*/ 5919881 h 7801811"/>
              <a:gd name="connsiteX97" fmla="*/ 5027689 w 9544051"/>
              <a:gd name="connsiteY97" fmla="*/ 5948054 h 7801811"/>
              <a:gd name="connsiteX98" fmla="*/ 5059557 w 9544051"/>
              <a:gd name="connsiteY98" fmla="*/ 5963914 h 7801811"/>
              <a:gd name="connsiteX99" fmla="*/ 5074459 w 9544051"/>
              <a:gd name="connsiteY99" fmla="*/ 5945131 h 7801811"/>
              <a:gd name="connsiteX100" fmla="*/ 5050039 w 9544051"/>
              <a:gd name="connsiteY100" fmla="*/ 5919881 h 7801811"/>
              <a:gd name="connsiteX101" fmla="*/ 8643331 w 9544051"/>
              <a:gd name="connsiteY101" fmla="*/ 5912401 h 7801811"/>
              <a:gd name="connsiteX102" fmla="*/ 8593698 w 9544051"/>
              <a:gd name="connsiteY102" fmla="*/ 5985019 h 7801811"/>
              <a:gd name="connsiteX103" fmla="*/ 8610484 w 9544051"/>
              <a:gd name="connsiteY103" fmla="*/ 5991993 h 7801811"/>
              <a:gd name="connsiteX104" fmla="*/ 8643331 w 9544051"/>
              <a:gd name="connsiteY104" fmla="*/ 5912401 h 7801811"/>
              <a:gd name="connsiteX105" fmla="*/ 8979108 w 9544051"/>
              <a:gd name="connsiteY105" fmla="*/ 5886845 h 7801811"/>
              <a:gd name="connsiteX106" fmla="*/ 8964818 w 9544051"/>
              <a:gd name="connsiteY106" fmla="*/ 5889727 h 7801811"/>
              <a:gd name="connsiteX107" fmla="*/ 8967183 w 9544051"/>
              <a:gd name="connsiteY107" fmla="*/ 5903309 h 7801811"/>
              <a:gd name="connsiteX108" fmla="*/ 8982679 w 9544051"/>
              <a:gd name="connsiteY108" fmla="*/ 5898408 h 7801811"/>
              <a:gd name="connsiteX109" fmla="*/ 8979108 w 9544051"/>
              <a:gd name="connsiteY109" fmla="*/ 5886845 h 7801811"/>
              <a:gd name="connsiteX110" fmla="*/ 4650769 w 9544051"/>
              <a:gd name="connsiteY110" fmla="*/ 5840504 h 7801811"/>
              <a:gd name="connsiteX111" fmla="*/ 4632866 w 9544051"/>
              <a:gd name="connsiteY111" fmla="*/ 5840656 h 7801811"/>
              <a:gd name="connsiteX112" fmla="*/ 4689559 w 9544051"/>
              <a:gd name="connsiteY112" fmla="*/ 5959691 h 7801811"/>
              <a:gd name="connsiteX113" fmla="*/ 4701265 w 9544051"/>
              <a:gd name="connsiteY113" fmla="*/ 5959339 h 7801811"/>
              <a:gd name="connsiteX114" fmla="*/ 4706177 w 9544051"/>
              <a:gd name="connsiteY114" fmla="*/ 5919818 h 7801811"/>
              <a:gd name="connsiteX115" fmla="*/ 4696391 w 9544051"/>
              <a:gd name="connsiteY115" fmla="*/ 5900651 h 7801811"/>
              <a:gd name="connsiteX116" fmla="*/ 4666802 w 9544051"/>
              <a:gd name="connsiteY116" fmla="*/ 5842699 h 7801811"/>
              <a:gd name="connsiteX117" fmla="*/ 4650769 w 9544051"/>
              <a:gd name="connsiteY117" fmla="*/ 5840504 h 7801811"/>
              <a:gd name="connsiteX118" fmla="*/ 9045362 w 9544051"/>
              <a:gd name="connsiteY118" fmla="*/ 5744273 h 7801811"/>
              <a:gd name="connsiteX119" fmla="*/ 9025558 w 9544051"/>
              <a:gd name="connsiteY119" fmla="*/ 5791483 h 7801811"/>
              <a:gd name="connsiteX120" fmla="*/ 9045362 w 9544051"/>
              <a:gd name="connsiteY120" fmla="*/ 5744273 h 7801811"/>
              <a:gd name="connsiteX121" fmla="*/ 8845699 w 9544051"/>
              <a:gd name="connsiteY121" fmla="*/ 5726054 h 7801811"/>
              <a:gd name="connsiteX122" fmla="*/ 8835962 w 9544051"/>
              <a:gd name="connsiteY122" fmla="*/ 5726575 h 7801811"/>
              <a:gd name="connsiteX123" fmla="*/ 8774620 w 9544051"/>
              <a:gd name="connsiteY123" fmla="*/ 5776690 h 7801811"/>
              <a:gd name="connsiteX124" fmla="*/ 8697350 w 9544051"/>
              <a:gd name="connsiteY124" fmla="*/ 5909644 h 7801811"/>
              <a:gd name="connsiteX125" fmla="*/ 8636909 w 9544051"/>
              <a:gd name="connsiteY125" fmla="*/ 6031951 h 7801811"/>
              <a:gd name="connsiteX126" fmla="*/ 8630022 w 9544051"/>
              <a:gd name="connsiteY126" fmla="*/ 6050509 h 7801811"/>
              <a:gd name="connsiteX127" fmla="*/ 8629419 w 9544051"/>
              <a:gd name="connsiteY127" fmla="*/ 6051519 h 7801811"/>
              <a:gd name="connsiteX128" fmla="*/ 8628816 w 9544051"/>
              <a:gd name="connsiteY128" fmla="*/ 6052528 h 7801811"/>
              <a:gd name="connsiteX129" fmla="*/ 8588700 w 9544051"/>
              <a:gd name="connsiteY129" fmla="*/ 6063581 h 7801811"/>
              <a:gd name="connsiteX130" fmla="*/ 8550394 w 9544051"/>
              <a:gd name="connsiteY130" fmla="*/ 6022467 h 7801811"/>
              <a:gd name="connsiteX131" fmla="*/ 8431328 w 9544051"/>
              <a:gd name="connsiteY131" fmla="*/ 6165778 h 7801811"/>
              <a:gd name="connsiteX132" fmla="*/ 8407132 w 9544051"/>
              <a:gd name="connsiteY132" fmla="*/ 6241403 h 7801811"/>
              <a:gd name="connsiteX133" fmla="*/ 8456673 w 9544051"/>
              <a:gd name="connsiteY133" fmla="*/ 6253165 h 7801811"/>
              <a:gd name="connsiteX134" fmla="*/ 8396324 w 9544051"/>
              <a:gd name="connsiteY134" fmla="*/ 6291092 h 7801811"/>
              <a:gd name="connsiteX135" fmla="*/ 8355820 w 9544051"/>
              <a:gd name="connsiteY135" fmla="*/ 6313324 h 7801811"/>
              <a:gd name="connsiteX136" fmla="*/ 8399803 w 9544051"/>
              <a:gd name="connsiteY136" fmla="*/ 6387036 h 7801811"/>
              <a:gd name="connsiteX137" fmla="*/ 8462263 w 9544051"/>
              <a:gd name="connsiteY137" fmla="*/ 6321006 h 7801811"/>
              <a:gd name="connsiteX138" fmla="*/ 8497089 w 9544051"/>
              <a:gd name="connsiteY138" fmla="*/ 6266177 h 7801811"/>
              <a:gd name="connsiteX139" fmla="*/ 8574530 w 9544051"/>
              <a:gd name="connsiteY139" fmla="*/ 6161012 h 7801811"/>
              <a:gd name="connsiteX140" fmla="*/ 8587058 w 9544051"/>
              <a:gd name="connsiteY140" fmla="*/ 6143537 h 7801811"/>
              <a:gd name="connsiteX141" fmla="*/ 8630022 w 9544051"/>
              <a:gd name="connsiteY141" fmla="*/ 6050509 h 7801811"/>
              <a:gd name="connsiteX142" fmla="*/ 8630624 w 9544051"/>
              <a:gd name="connsiteY142" fmla="*/ 6049499 h 7801811"/>
              <a:gd name="connsiteX143" fmla="*/ 8710217 w 9544051"/>
              <a:gd name="connsiteY143" fmla="*/ 5947748 h 7801811"/>
              <a:gd name="connsiteX144" fmla="*/ 8749475 w 9544051"/>
              <a:gd name="connsiteY144" fmla="*/ 5896020 h 7801811"/>
              <a:gd name="connsiteX145" fmla="*/ 8791190 w 9544051"/>
              <a:gd name="connsiteY145" fmla="*/ 5822632 h 7801811"/>
              <a:gd name="connsiteX146" fmla="*/ 8813960 w 9544051"/>
              <a:gd name="connsiteY146" fmla="*/ 5787993 h 7801811"/>
              <a:gd name="connsiteX147" fmla="*/ 8849818 w 9544051"/>
              <a:gd name="connsiteY147" fmla="*/ 5752492 h 7801811"/>
              <a:gd name="connsiteX148" fmla="*/ 8852273 w 9544051"/>
              <a:gd name="connsiteY148" fmla="*/ 5730832 h 7801811"/>
              <a:gd name="connsiteX149" fmla="*/ 8845699 w 9544051"/>
              <a:gd name="connsiteY149" fmla="*/ 5726054 h 7801811"/>
              <a:gd name="connsiteX150" fmla="*/ 3196000 w 9544051"/>
              <a:gd name="connsiteY150" fmla="*/ 5716927 h 7801811"/>
              <a:gd name="connsiteX151" fmla="*/ 3186025 w 9544051"/>
              <a:gd name="connsiteY151" fmla="*/ 5730050 h 7801811"/>
              <a:gd name="connsiteX152" fmla="*/ 3201538 w 9544051"/>
              <a:gd name="connsiteY152" fmla="*/ 5750464 h 7801811"/>
              <a:gd name="connsiteX153" fmla="*/ 3216053 w 9544051"/>
              <a:gd name="connsiteY153" fmla="*/ 5733314 h 7801811"/>
              <a:gd name="connsiteX154" fmla="*/ 3196000 w 9544051"/>
              <a:gd name="connsiteY154" fmla="*/ 5716927 h 7801811"/>
              <a:gd name="connsiteX155" fmla="*/ 8935660 w 9544051"/>
              <a:gd name="connsiteY155" fmla="*/ 5552539 h 7801811"/>
              <a:gd name="connsiteX156" fmla="*/ 8831487 w 9544051"/>
              <a:gd name="connsiteY156" fmla="*/ 5691957 h 7801811"/>
              <a:gd name="connsiteX157" fmla="*/ 8935660 w 9544051"/>
              <a:gd name="connsiteY157" fmla="*/ 5552539 h 7801811"/>
              <a:gd name="connsiteX158" fmla="*/ 3089974 w 9544051"/>
              <a:gd name="connsiteY158" fmla="*/ 5516184 h 7801811"/>
              <a:gd name="connsiteX159" fmla="*/ 3082243 w 9544051"/>
              <a:gd name="connsiteY159" fmla="*/ 5516635 h 7801811"/>
              <a:gd name="connsiteX160" fmla="*/ 3076016 w 9544051"/>
              <a:gd name="connsiteY160" fmla="*/ 5573434 h 7801811"/>
              <a:gd name="connsiteX161" fmla="*/ 3087835 w 9544051"/>
              <a:gd name="connsiteY161" fmla="*/ 5571489 h 7801811"/>
              <a:gd name="connsiteX162" fmla="*/ 3089974 w 9544051"/>
              <a:gd name="connsiteY162" fmla="*/ 5516184 h 7801811"/>
              <a:gd name="connsiteX163" fmla="*/ 9028678 w 9544051"/>
              <a:gd name="connsiteY163" fmla="*/ 5505506 h 7801811"/>
              <a:gd name="connsiteX164" fmla="*/ 9010772 w 9544051"/>
              <a:gd name="connsiteY164" fmla="*/ 5514446 h 7801811"/>
              <a:gd name="connsiteX165" fmla="*/ 9010728 w 9544051"/>
              <a:gd name="connsiteY165" fmla="*/ 5532069 h 7801811"/>
              <a:gd name="connsiteX166" fmla="*/ 9024545 w 9544051"/>
              <a:gd name="connsiteY166" fmla="*/ 5526468 h 7801811"/>
              <a:gd name="connsiteX167" fmla="*/ 9028678 w 9544051"/>
              <a:gd name="connsiteY167" fmla="*/ 5505506 h 7801811"/>
              <a:gd name="connsiteX168" fmla="*/ 9021713 w 9544051"/>
              <a:gd name="connsiteY168" fmla="*/ 5411894 h 7801811"/>
              <a:gd name="connsiteX169" fmla="*/ 8989941 w 9544051"/>
              <a:gd name="connsiteY169" fmla="*/ 5493193 h 7801811"/>
              <a:gd name="connsiteX170" fmla="*/ 9021713 w 9544051"/>
              <a:gd name="connsiteY170" fmla="*/ 5411894 h 7801811"/>
              <a:gd name="connsiteX171" fmla="*/ 9096099 w 9544051"/>
              <a:gd name="connsiteY171" fmla="*/ 5280262 h 7801811"/>
              <a:gd name="connsiteX172" fmla="*/ 9072641 w 9544051"/>
              <a:gd name="connsiteY172" fmla="*/ 5302014 h 7801811"/>
              <a:gd name="connsiteX173" fmla="*/ 9060368 w 9544051"/>
              <a:gd name="connsiteY173" fmla="*/ 5361175 h 7801811"/>
              <a:gd name="connsiteX174" fmla="*/ 9106645 w 9544051"/>
              <a:gd name="connsiteY174" fmla="*/ 5287163 h 7801811"/>
              <a:gd name="connsiteX175" fmla="*/ 9096099 w 9544051"/>
              <a:gd name="connsiteY175" fmla="*/ 5280262 h 7801811"/>
              <a:gd name="connsiteX176" fmla="*/ 6977580 w 9544051"/>
              <a:gd name="connsiteY176" fmla="*/ 5136280 h 7801811"/>
              <a:gd name="connsiteX177" fmla="*/ 6931903 w 9544051"/>
              <a:gd name="connsiteY177" fmla="*/ 5203571 h 7801811"/>
              <a:gd name="connsiteX178" fmla="*/ 7005671 w 9544051"/>
              <a:gd name="connsiteY178" fmla="*/ 5138457 h 7801811"/>
              <a:gd name="connsiteX179" fmla="*/ 6977580 w 9544051"/>
              <a:gd name="connsiteY179" fmla="*/ 5136280 h 7801811"/>
              <a:gd name="connsiteX180" fmla="*/ 739144 w 9544051"/>
              <a:gd name="connsiteY180" fmla="*/ 5129348 h 7801811"/>
              <a:gd name="connsiteX181" fmla="*/ 704107 w 9544051"/>
              <a:gd name="connsiteY181" fmla="*/ 5141727 h 7801811"/>
              <a:gd name="connsiteX182" fmla="*/ 715236 w 9544051"/>
              <a:gd name="connsiteY182" fmla="*/ 5294654 h 7801811"/>
              <a:gd name="connsiteX183" fmla="*/ 803939 w 9544051"/>
              <a:gd name="connsiteY183" fmla="*/ 5211835 h 7801811"/>
              <a:gd name="connsiteX184" fmla="*/ 739144 w 9544051"/>
              <a:gd name="connsiteY184" fmla="*/ 5129348 h 7801811"/>
              <a:gd name="connsiteX185" fmla="*/ 9201181 w 9544051"/>
              <a:gd name="connsiteY185" fmla="*/ 5114762 h 7801811"/>
              <a:gd name="connsiteX186" fmla="*/ 9131140 w 9544051"/>
              <a:gd name="connsiteY186" fmla="*/ 5235599 h 7801811"/>
              <a:gd name="connsiteX187" fmla="*/ 9201181 w 9544051"/>
              <a:gd name="connsiteY187" fmla="*/ 5114762 h 7801811"/>
              <a:gd name="connsiteX188" fmla="*/ 3881803 w 9544051"/>
              <a:gd name="connsiteY188" fmla="*/ 5106286 h 7801811"/>
              <a:gd name="connsiteX189" fmla="*/ 3873887 w 9544051"/>
              <a:gd name="connsiteY189" fmla="*/ 5215856 h 7801811"/>
              <a:gd name="connsiteX190" fmla="*/ 3906847 w 9544051"/>
              <a:gd name="connsiteY190" fmla="*/ 5116112 h 7801811"/>
              <a:gd name="connsiteX191" fmla="*/ 3881803 w 9544051"/>
              <a:gd name="connsiteY191" fmla="*/ 5106286 h 7801811"/>
              <a:gd name="connsiteX192" fmla="*/ 1803199 w 9544051"/>
              <a:gd name="connsiteY192" fmla="*/ 5092877 h 7801811"/>
              <a:gd name="connsiteX193" fmla="*/ 1683307 w 9544051"/>
              <a:gd name="connsiteY193" fmla="*/ 5294106 h 7801811"/>
              <a:gd name="connsiteX194" fmla="*/ 1803199 w 9544051"/>
              <a:gd name="connsiteY194" fmla="*/ 5092877 h 7801811"/>
              <a:gd name="connsiteX195" fmla="*/ 1555504 w 9544051"/>
              <a:gd name="connsiteY195" fmla="*/ 5090297 h 7801811"/>
              <a:gd name="connsiteX196" fmla="*/ 1548969 w 9544051"/>
              <a:gd name="connsiteY196" fmla="*/ 5382987 h 7801811"/>
              <a:gd name="connsiteX197" fmla="*/ 1578933 w 9544051"/>
              <a:gd name="connsiteY197" fmla="*/ 5362602 h 7801811"/>
              <a:gd name="connsiteX198" fmla="*/ 1598996 w 9544051"/>
              <a:gd name="connsiteY198" fmla="*/ 5352339 h 7801811"/>
              <a:gd name="connsiteX199" fmla="*/ 1599325 w 9544051"/>
              <a:gd name="connsiteY199" fmla="*/ 5353136 h 7801811"/>
              <a:gd name="connsiteX200" fmla="*/ 1597792 w 9544051"/>
              <a:gd name="connsiteY200" fmla="*/ 5354884 h 7801811"/>
              <a:gd name="connsiteX201" fmla="*/ 1599966 w 9544051"/>
              <a:gd name="connsiteY201" fmla="*/ 5355602 h 7801811"/>
              <a:gd name="connsiteX202" fmla="*/ 1587118 w 9544051"/>
              <a:gd name="connsiteY202" fmla="*/ 5416520 h 7801811"/>
              <a:gd name="connsiteX203" fmla="*/ 1575727 w 9544051"/>
              <a:gd name="connsiteY203" fmla="*/ 5472076 h 7801811"/>
              <a:gd name="connsiteX204" fmla="*/ 1358281 w 9544051"/>
              <a:gd name="connsiteY204" fmla="*/ 5490175 h 7801811"/>
              <a:gd name="connsiteX205" fmla="*/ 1409168 w 9544051"/>
              <a:gd name="connsiteY205" fmla="*/ 5606936 h 7801811"/>
              <a:gd name="connsiteX206" fmla="*/ 1509683 w 9544051"/>
              <a:gd name="connsiteY206" fmla="*/ 5575042 h 7801811"/>
              <a:gd name="connsiteX207" fmla="*/ 1520217 w 9544051"/>
              <a:gd name="connsiteY207" fmla="*/ 5590628 h 7801811"/>
              <a:gd name="connsiteX208" fmla="*/ 1324870 w 9544051"/>
              <a:gd name="connsiteY208" fmla="*/ 5712327 h 7801811"/>
              <a:gd name="connsiteX209" fmla="*/ 1344937 w 9544051"/>
              <a:gd name="connsiteY209" fmla="*/ 5891857 h 7801811"/>
              <a:gd name="connsiteX210" fmla="*/ 1441642 w 9544051"/>
              <a:gd name="connsiteY210" fmla="*/ 5974735 h 7801811"/>
              <a:gd name="connsiteX211" fmla="*/ 1500525 w 9544051"/>
              <a:gd name="connsiteY211" fmla="*/ 5806321 h 7801811"/>
              <a:gd name="connsiteX212" fmla="*/ 1546910 w 9544051"/>
              <a:gd name="connsiteY212" fmla="*/ 5688987 h 7801811"/>
              <a:gd name="connsiteX213" fmla="*/ 1584416 w 9544051"/>
              <a:gd name="connsiteY213" fmla="*/ 5535772 h 7801811"/>
              <a:gd name="connsiteX214" fmla="*/ 1706810 w 9544051"/>
              <a:gd name="connsiteY214" fmla="*/ 5414504 h 7801811"/>
              <a:gd name="connsiteX215" fmla="*/ 1697871 w 9544051"/>
              <a:gd name="connsiteY215" fmla="*/ 5387900 h 7801811"/>
              <a:gd name="connsiteX216" fmla="*/ 1599966 w 9544051"/>
              <a:gd name="connsiteY216" fmla="*/ 5355602 h 7801811"/>
              <a:gd name="connsiteX217" fmla="*/ 1600855 w 9544051"/>
              <a:gd name="connsiteY217" fmla="*/ 5351389 h 7801811"/>
              <a:gd name="connsiteX218" fmla="*/ 1598996 w 9544051"/>
              <a:gd name="connsiteY218" fmla="*/ 5352339 h 7801811"/>
              <a:gd name="connsiteX219" fmla="*/ 1584276 w 9544051"/>
              <a:gd name="connsiteY219" fmla="*/ 5316823 h 7801811"/>
              <a:gd name="connsiteX220" fmla="*/ 1606201 w 9544051"/>
              <a:gd name="connsiteY220" fmla="*/ 5234873 h 7801811"/>
              <a:gd name="connsiteX221" fmla="*/ 1555504 w 9544051"/>
              <a:gd name="connsiteY221" fmla="*/ 5090297 h 7801811"/>
              <a:gd name="connsiteX222" fmla="*/ 9262094 w 9544051"/>
              <a:gd name="connsiteY222" fmla="*/ 4995171 h 7801811"/>
              <a:gd name="connsiteX223" fmla="*/ 9249178 w 9544051"/>
              <a:gd name="connsiteY223" fmla="*/ 5023825 h 7801811"/>
              <a:gd name="connsiteX224" fmla="*/ 9255291 w 9544051"/>
              <a:gd name="connsiteY224" fmla="*/ 5027624 h 7801811"/>
              <a:gd name="connsiteX225" fmla="*/ 9272165 w 9544051"/>
              <a:gd name="connsiteY225" fmla="*/ 4999355 h 7801811"/>
              <a:gd name="connsiteX226" fmla="*/ 9262094 w 9544051"/>
              <a:gd name="connsiteY226" fmla="*/ 4995171 h 7801811"/>
              <a:gd name="connsiteX227" fmla="*/ 9231062 w 9544051"/>
              <a:gd name="connsiteY227" fmla="*/ 4973459 h 7801811"/>
              <a:gd name="connsiteX228" fmla="*/ 9190080 w 9544051"/>
              <a:gd name="connsiteY228" fmla="*/ 5042111 h 7801811"/>
              <a:gd name="connsiteX229" fmla="*/ 9196796 w 9544051"/>
              <a:gd name="connsiteY229" fmla="*/ 5044902 h 7801811"/>
              <a:gd name="connsiteX230" fmla="*/ 9237777 w 9544051"/>
              <a:gd name="connsiteY230" fmla="*/ 4976249 h 7801811"/>
              <a:gd name="connsiteX231" fmla="*/ 9231062 w 9544051"/>
              <a:gd name="connsiteY231" fmla="*/ 4973459 h 7801811"/>
              <a:gd name="connsiteX232" fmla="*/ 764711 w 9544051"/>
              <a:gd name="connsiteY232" fmla="*/ 4943755 h 7801811"/>
              <a:gd name="connsiteX233" fmla="*/ 745394 w 9544051"/>
              <a:gd name="connsiteY233" fmla="*/ 5103812 h 7801811"/>
              <a:gd name="connsiteX234" fmla="*/ 833537 w 9544051"/>
              <a:gd name="connsiteY234" fmla="*/ 5104450 h 7801811"/>
              <a:gd name="connsiteX235" fmla="*/ 764711 w 9544051"/>
              <a:gd name="connsiteY235" fmla="*/ 4943755 h 7801811"/>
              <a:gd name="connsiteX236" fmla="*/ 9278071 w 9544051"/>
              <a:gd name="connsiteY236" fmla="*/ 4894711 h 7801811"/>
              <a:gd name="connsiteX237" fmla="*/ 9265629 w 9544051"/>
              <a:gd name="connsiteY237" fmla="*/ 4926081 h 7801811"/>
              <a:gd name="connsiteX238" fmla="*/ 9276905 w 9544051"/>
              <a:gd name="connsiteY238" fmla="*/ 4928246 h 7801811"/>
              <a:gd name="connsiteX239" fmla="*/ 9291025 w 9544051"/>
              <a:gd name="connsiteY239" fmla="*/ 4897573 h 7801811"/>
              <a:gd name="connsiteX240" fmla="*/ 9278071 w 9544051"/>
              <a:gd name="connsiteY240" fmla="*/ 4894711 h 7801811"/>
              <a:gd name="connsiteX241" fmla="*/ 7440068 w 9544051"/>
              <a:gd name="connsiteY241" fmla="*/ 4883042 h 7801811"/>
              <a:gd name="connsiteX242" fmla="*/ 7368911 w 9544051"/>
              <a:gd name="connsiteY242" fmla="*/ 4942722 h 7801811"/>
              <a:gd name="connsiteX243" fmla="*/ 7383814 w 9544051"/>
              <a:gd name="connsiteY243" fmla="*/ 4952218 h 7801811"/>
              <a:gd name="connsiteX244" fmla="*/ 7440068 w 9544051"/>
              <a:gd name="connsiteY244" fmla="*/ 4883042 h 7801811"/>
              <a:gd name="connsiteX245" fmla="*/ 437216 w 9544051"/>
              <a:gd name="connsiteY245" fmla="*/ 4829799 h 7801811"/>
              <a:gd name="connsiteX246" fmla="*/ 429498 w 9544051"/>
              <a:gd name="connsiteY246" fmla="*/ 4847812 h 7801811"/>
              <a:gd name="connsiteX247" fmla="*/ 488537 w 9544051"/>
              <a:gd name="connsiteY247" fmla="*/ 4881650 h 7801811"/>
              <a:gd name="connsiteX248" fmla="*/ 491725 w 9544051"/>
              <a:gd name="connsiteY248" fmla="*/ 4859610 h 7801811"/>
              <a:gd name="connsiteX249" fmla="*/ 437216 w 9544051"/>
              <a:gd name="connsiteY249" fmla="*/ 4829799 h 7801811"/>
              <a:gd name="connsiteX250" fmla="*/ 1368094 w 9544051"/>
              <a:gd name="connsiteY250" fmla="*/ 4823388 h 7801811"/>
              <a:gd name="connsiteX251" fmla="*/ 1352124 w 9544051"/>
              <a:gd name="connsiteY251" fmla="*/ 4825514 h 7801811"/>
              <a:gd name="connsiteX252" fmla="*/ 1360999 w 9544051"/>
              <a:gd name="connsiteY252" fmla="*/ 4861387 h 7801811"/>
              <a:gd name="connsiteX253" fmla="*/ 1392910 w 9544051"/>
              <a:gd name="connsiteY253" fmla="*/ 4861778 h 7801811"/>
              <a:gd name="connsiteX254" fmla="*/ 1393159 w 9544051"/>
              <a:gd name="connsiteY254" fmla="*/ 4824687 h 7801811"/>
              <a:gd name="connsiteX255" fmla="*/ 1368094 w 9544051"/>
              <a:gd name="connsiteY255" fmla="*/ 4823388 h 7801811"/>
              <a:gd name="connsiteX256" fmla="*/ 862852 w 9544051"/>
              <a:gd name="connsiteY256" fmla="*/ 4813359 h 7801811"/>
              <a:gd name="connsiteX257" fmla="*/ 868041 w 9544051"/>
              <a:gd name="connsiteY257" fmla="*/ 4945455 h 7801811"/>
              <a:gd name="connsiteX258" fmla="*/ 903014 w 9544051"/>
              <a:gd name="connsiteY258" fmla="*/ 4942350 h 7801811"/>
              <a:gd name="connsiteX259" fmla="*/ 862852 w 9544051"/>
              <a:gd name="connsiteY259" fmla="*/ 4813359 h 7801811"/>
              <a:gd name="connsiteX260" fmla="*/ 9375483 w 9544051"/>
              <a:gd name="connsiteY260" fmla="*/ 4770124 h 7801811"/>
              <a:gd name="connsiteX261" fmla="*/ 9340059 w 9544051"/>
              <a:gd name="connsiteY261" fmla="*/ 4825965 h 7801811"/>
              <a:gd name="connsiteX262" fmla="*/ 9390977 w 9544051"/>
              <a:gd name="connsiteY262" fmla="*/ 4814360 h 7801811"/>
              <a:gd name="connsiteX263" fmla="*/ 9375483 w 9544051"/>
              <a:gd name="connsiteY263" fmla="*/ 4770124 h 7801811"/>
              <a:gd name="connsiteX264" fmla="*/ 506698 w 9544051"/>
              <a:gd name="connsiteY264" fmla="*/ 4667705 h 7801811"/>
              <a:gd name="connsiteX265" fmla="*/ 490942 w 9544051"/>
              <a:gd name="connsiteY265" fmla="*/ 4750087 h 7801811"/>
              <a:gd name="connsiteX266" fmla="*/ 531857 w 9544051"/>
              <a:gd name="connsiteY266" fmla="*/ 4767810 h 7801811"/>
              <a:gd name="connsiteX267" fmla="*/ 547608 w 9544051"/>
              <a:gd name="connsiteY267" fmla="*/ 4685423 h 7801811"/>
              <a:gd name="connsiteX268" fmla="*/ 506698 w 9544051"/>
              <a:gd name="connsiteY268" fmla="*/ 4667705 h 7801811"/>
              <a:gd name="connsiteX269" fmla="*/ 7543318 w 9544051"/>
              <a:gd name="connsiteY269" fmla="*/ 4646543 h 7801811"/>
              <a:gd name="connsiteX270" fmla="*/ 7521095 w 9544051"/>
              <a:gd name="connsiteY270" fmla="*/ 4657928 h 7801811"/>
              <a:gd name="connsiteX271" fmla="*/ 7498703 w 9544051"/>
              <a:gd name="connsiteY271" fmla="*/ 4700430 h 7801811"/>
              <a:gd name="connsiteX272" fmla="*/ 7471475 w 9544051"/>
              <a:gd name="connsiteY272" fmla="*/ 4732750 h 7801811"/>
              <a:gd name="connsiteX273" fmla="*/ 7410901 w 9544051"/>
              <a:gd name="connsiteY273" fmla="*/ 4796337 h 7801811"/>
              <a:gd name="connsiteX274" fmla="*/ 7372551 w 9544051"/>
              <a:gd name="connsiteY274" fmla="*/ 4848538 h 7801811"/>
              <a:gd name="connsiteX275" fmla="*/ 7298160 w 9544051"/>
              <a:gd name="connsiteY275" fmla="*/ 4952992 h 7801811"/>
              <a:gd name="connsiteX276" fmla="*/ 7297341 w 9544051"/>
              <a:gd name="connsiteY276" fmla="*/ 4953889 h 7801811"/>
              <a:gd name="connsiteX277" fmla="*/ 7216187 w 9544051"/>
              <a:gd name="connsiteY277" fmla="*/ 5027070 h 7801811"/>
              <a:gd name="connsiteX278" fmla="*/ 7202907 w 9544051"/>
              <a:gd name="connsiteY278" fmla="*/ 5044152 h 7801811"/>
              <a:gd name="connsiteX279" fmla="*/ 7123895 w 9544051"/>
              <a:gd name="connsiteY279" fmla="*/ 5148501 h 7801811"/>
              <a:gd name="connsiteX280" fmla="*/ 7080253 w 9544051"/>
              <a:gd name="connsiteY280" fmla="*/ 5198749 h 7801811"/>
              <a:gd name="connsiteX281" fmla="*/ 7036743 w 9544051"/>
              <a:gd name="connsiteY281" fmla="*/ 5274627 h 7801811"/>
              <a:gd name="connsiteX282" fmla="*/ 7135441 w 9544051"/>
              <a:gd name="connsiteY282" fmla="*/ 5275069 h 7801811"/>
              <a:gd name="connsiteX283" fmla="*/ 7141508 w 9544051"/>
              <a:gd name="connsiteY283" fmla="*/ 5234938 h 7801811"/>
              <a:gd name="connsiteX284" fmla="*/ 7155709 w 9544051"/>
              <a:gd name="connsiteY284" fmla="*/ 5173030 h 7801811"/>
              <a:gd name="connsiteX285" fmla="*/ 7190204 w 9544051"/>
              <a:gd name="connsiteY285" fmla="*/ 5204942 h 7801811"/>
              <a:gd name="connsiteX286" fmla="*/ 7260907 w 9544051"/>
              <a:gd name="connsiteY286" fmla="*/ 5153485 h 7801811"/>
              <a:gd name="connsiteX287" fmla="*/ 7362613 w 9544051"/>
              <a:gd name="connsiteY287" fmla="*/ 5001153 h 7801811"/>
              <a:gd name="connsiteX288" fmla="*/ 7301492 w 9544051"/>
              <a:gd name="connsiteY288" fmla="*/ 4990593 h 7801811"/>
              <a:gd name="connsiteX289" fmla="*/ 7295699 w 9544051"/>
              <a:gd name="connsiteY289" fmla="*/ 4955680 h 7801811"/>
              <a:gd name="connsiteX290" fmla="*/ 7296519 w 9544051"/>
              <a:gd name="connsiteY290" fmla="*/ 4954785 h 7801811"/>
              <a:gd name="connsiteX291" fmla="*/ 7297341 w 9544051"/>
              <a:gd name="connsiteY291" fmla="*/ 4953889 h 7801811"/>
              <a:gd name="connsiteX292" fmla="*/ 7314271 w 9544051"/>
              <a:gd name="connsiteY292" fmla="*/ 4940550 h 7801811"/>
              <a:gd name="connsiteX293" fmla="*/ 7419221 w 9544051"/>
              <a:gd name="connsiteY293" fmla="*/ 4841375 h 7801811"/>
              <a:gd name="connsiteX294" fmla="*/ 7528209 w 9544051"/>
              <a:gd name="connsiteY294" fmla="*/ 4724905 h 7801811"/>
              <a:gd name="connsiteX295" fmla="*/ 7555089 w 9544051"/>
              <a:gd name="connsiteY295" fmla="*/ 4656881 h 7801811"/>
              <a:gd name="connsiteX296" fmla="*/ 7543318 w 9544051"/>
              <a:gd name="connsiteY296" fmla="*/ 4646543 h 7801811"/>
              <a:gd name="connsiteX297" fmla="*/ 7319547 w 9544051"/>
              <a:gd name="connsiteY297" fmla="*/ 4620340 h 7801811"/>
              <a:gd name="connsiteX298" fmla="*/ 7305531 w 9544051"/>
              <a:gd name="connsiteY298" fmla="*/ 4622763 h 7801811"/>
              <a:gd name="connsiteX299" fmla="*/ 7307088 w 9544051"/>
              <a:gd name="connsiteY299" fmla="*/ 4636527 h 7801811"/>
              <a:gd name="connsiteX300" fmla="*/ 7322745 w 9544051"/>
              <a:gd name="connsiteY300" fmla="*/ 4632311 h 7801811"/>
              <a:gd name="connsiteX301" fmla="*/ 7319547 w 9544051"/>
              <a:gd name="connsiteY301" fmla="*/ 4620340 h 7801811"/>
              <a:gd name="connsiteX302" fmla="*/ 7443741 w 9544051"/>
              <a:gd name="connsiteY302" fmla="*/ 4507879 h 7801811"/>
              <a:gd name="connsiteX303" fmla="*/ 7401673 w 9544051"/>
              <a:gd name="connsiteY303" fmla="*/ 4543521 h 7801811"/>
              <a:gd name="connsiteX304" fmla="*/ 7443741 w 9544051"/>
              <a:gd name="connsiteY304" fmla="*/ 4507879 h 7801811"/>
              <a:gd name="connsiteX305" fmla="*/ 7698389 w 9544051"/>
              <a:gd name="connsiteY305" fmla="*/ 4505505 h 7801811"/>
              <a:gd name="connsiteX306" fmla="*/ 7594307 w 9544051"/>
              <a:gd name="connsiteY306" fmla="*/ 4644971 h 7801811"/>
              <a:gd name="connsiteX307" fmla="*/ 7698389 w 9544051"/>
              <a:gd name="connsiteY307" fmla="*/ 4505505 h 7801811"/>
              <a:gd name="connsiteX308" fmla="*/ 7707991 w 9544051"/>
              <a:gd name="connsiteY308" fmla="*/ 4415119 h 7801811"/>
              <a:gd name="connsiteX309" fmla="*/ 7687259 w 9544051"/>
              <a:gd name="connsiteY309" fmla="*/ 4427455 h 7801811"/>
              <a:gd name="connsiteX310" fmla="*/ 7687323 w 9544051"/>
              <a:gd name="connsiteY310" fmla="*/ 4440269 h 7801811"/>
              <a:gd name="connsiteX311" fmla="*/ 7706265 w 9544051"/>
              <a:gd name="connsiteY311" fmla="*/ 4432469 h 7801811"/>
              <a:gd name="connsiteX312" fmla="*/ 7707991 w 9544051"/>
              <a:gd name="connsiteY312" fmla="*/ 4415119 h 7801811"/>
              <a:gd name="connsiteX313" fmla="*/ 7811783 w 9544051"/>
              <a:gd name="connsiteY313" fmla="*/ 4379068 h 7801811"/>
              <a:gd name="connsiteX314" fmla="*/ 7738315 w 9544051"/>
              <a:gd name="connsiteY314" fmla="*/ 4438698 h 7801811"/>
              <a:gd name="connsiteX315" fmla="*/ 7811783 w 9544051"/>
              <a:gd name="connsiteY315" fmla="*/ 4379068 h 7801811"/>
              <a:gd name="connsiteX316" fmla="*/ 7908543 w 9544051"/>
              <a:gd name="connsiteY316" fmla="*/ 4260486 h 7801811"/>
              <a:gd name="connsiteX317" fmla="*/ 7849311 w 9544051"/>
              <a:gd name="connsiteY317" fmla="*/ 4327765 h 7801811"/>
              <a:gd name="connsiteX318" fmla="*/ 7907553 w 9544051"/>
              <a:gd name="connsiteY318" fmla="*/ 4292495 h 7801811"/>
              <a:gd name="connsiteX319" fmla="*/ 7920619 w 9544051"/>
              <a:gd name="connsiteY319" fmla="*/ 4265339 h 7801811"/>
              <a:gd name="connsiteX320" fmla="*/ 7908543 w 9544051"/>
              <a:gd name="connsiteY320" fmla="*/ 4260486 h 7801811"/>
              <a:gd name="connsiteX321" fmla="*/ 966105 w 9544051"/>
              <a:gd name="connsiteY321" fmla="*/ 4121601 h 7801811"/>
              <a:gd name="connsiteX322" fmla="*/ 949552 w 9544051"/>
              <a:gd name="connsiteY322" fmla="*/ 4125541 h 7801811"/>
              <a:gd name="connsiteX323" fmla="*/ 932457 w 9544051"/>
              <a:gd name="connsiteY323" fmla="*/ 4181854 h 7801811"/>
              <a:gd name="connsiteX324" fmla="*/ 1002406 w 9544051"/>
              <a:gd name="connsiteY324" fmla="*/ 4175644 h 7801811"/>
              <a:gd name="connsiteX325" fmla="*/ 981465 w 9544051"/>
              <a:gd name="connsiteY325" fmla="*/ 4125930 h 7801811"/>
              <a:gd name="connsiteX326" fmla="*/ 966105 w 9544051"/>
              <a:gd name="connsiteY326" fmla="*/ 4121601 h 7801811"/>
              <a:gd name="connsiteX327" fmla="*/ 8052363 w 9544051"/>
              <a:gd name="connsiteY327" fmla="*/ 4113697 h 7801811"/>
              <a:gd name="connsiteX328" fmla="*/ 7953225 w 9544051"/>
              <a:gd name="connsiteY328" fmla="*/ 4219414 h 7801811"/>
              <a:gd name="connsiteX329" fmla="*/ 8052363 w 9544051"/>
              <a:gd name="connsiteY329" fmla="*/ 4113697 h 7801811"/>
              <a:gd name="connsiteX330" fmla="*/ 1217223 w 9544051"/>
              <a:gd name="connsiteY330" fmla="*/ 4096131 h 7801811"/>
              <a:gd name="connsiteX331" fmla="*/ 1130113 w 9544051"/>
              <a:gd name="connsiteY331" fmla="*/ 4167928 h 7801811"/>
              <a:gd name="connsiteX332" fmla="*/ 1217223 w 9544051"/>
              <a:gd name="connsiteY332" fmla="*/ 4096131 h 7801811"/>
              <a:gd name="connsiteX333" fmla="*/ 8185262 w 9544051"/>
              <a:gd name="connsiteY333" fmla="*/ 4025234 h 7801811"/>
              <a:gd name="connsiteX334" fmla="*/ 8129463 w 9544051"/>
              <a:gd name="connsiteY334" fmla="*/ 4086187 h 7801811"/>
              <a:gd name="connsiteX335" fmla="*/ 8135423 w 9544051"/>
              <a:gd name="connsiteY335" fmla="*/ 4089984 h 7801811"/>
              <a:gd name="connsiteX336" fmla="*/ 8191223 w 9544051"/>
              <a:gd name="connsiteY336" fmla="*/ 4029033 h 7801811"/>
              <a:gd name="connsiteX337" fmla="*/ 8185262 w 9544051"/>
              <a:gd name="connsiteY337" fmla="*/ 4025234 h 7801811"/>
              <a:gd name="connsiteX338" fmla="*/ 8145241 w 9544051"/>
              <a:gd name="connsiteY338" fmla="*/ 4009669 h 7801811"/>
              <a:gd name="connsiteX339" fmla="*/ 8122265 w 9544051"/>
              <a:gd name="connsiteY339" fmla="*/ 4034767 h 7801811"/>
              <a:gd name="connsiteX340" fmla="*/ 8129047 w 9544051"/>
              <a:gd name="connsiteY340" fmla="*/ 4037669 h 7801811"/>
              <a:gd name="connsiteX341" fmla="*/ 8154185 w 9544051"/>
              <a:gd name="connsiteY341" fmla="*/ 4015367 h 7801811"/>
              <a:gd name="connsiteX342" fmla="*/ 8145241 w 9544051"/>
              <a:gd name="connsiteY342" fmla="*/ 4009669 h 7801811"/>
              <a:gd name="connsiteX343" fmla="*/ 869795 w 9544051"/>
              <a:gd name="connsiteY343" fmla="*/ 3955757 h 7801811"/>
              <a:gd name="connsiteX344" fmla="*/ 829031 w 9544051"/>
              <a:gd name="connsiteY344" fmla="*/ 3968631 h 7801811"/>
              <a:gd name="connsiteX345" fmla="*/ 915204 w 9544051"/>
              <a:gd name="connsiteY345" fmla="*/ 4035920 h 7801811"/>
              <a:gd name="connsiteX346" fmla="*/ 887982 w 9544051"/>
              <a:gd name="connsiteY346" fmla="*/ 3955988 h 7801811"/>
              <a:gd name="connsiteX347" fmla="*/ 869795 w 9544051"/>
              <a:gd name="connsiteY347" fmla="*/ 3955757 h 7801811"/>
              <a:gd name="connsiteX348" fmla="*/ 8246439 w 9544051"/>
              <a:gd name="connsiteY348" fmla="*/ 3950678 h 7801811"/>
              <a:gd name="connsiteX349" fmla="*/ 8219661 w 9544051"/>
              <a:gd name="connsiteY349" fmla="*/ 3974774 h 7801811"/>
              <a:gd name="connsiteX350" fmla="*/ 8226963 w 9544051"/>
              <a:gd name="connsiteY350" fmla="*/ 3982263 h 7801811"/>
              <a:gd name="connsiteX351" fmla="*/ 8255229 w 9544051"/>
              <a:gd name="connsiteY351" fmla="*/ 3959118 h 7801811"/>
              <a:gd name="connsiteX352" fmla="*/ 8246439 w 9544051"/>
              <a:gd name="connsiteY352" fmla="*/ 3950678 h 7801811"/>
              <a:gd name="connsiteX353" fmla="*/ 8346333 w 9544051"/>
              <a:gd name="connsiteY353" fmla="*/ 3831253 h 7801811"/>
              <a:gd name="connsiteX354" fmla="*/ 8291909 w 9544051"/>
              <a:gd name="connsiteY354" fmla="*/ 3839151 h 7801811"/>
              <a:gd name="connsiteX355" fmla="*/ 8301869 w 9544051"/>
              <a:gd name="connsiteY355" fmla="*/ 3882397 h 7801811"/>
              <a:gd name="connsiteX356" fmla="*/ 8346333 w 9544051"/>
              <a:gd name="connsiteY356" fmla="*/ 3831253 h 7801811"/>
              <a:gd name="connsiteX357" fmla="*/ 1326960 w 9544051"/>
              <a:gd name="connsiteY357" fmla="*/ 3823685 h 7801811"/>
              <a:gd name="connsiteX358" fmla="*/ 1310955 w 9544051"/>
              <a:gd name="connsiteY358" fmla="*/ 3943158 h 7801811"/>
              <a:gd name="connsiteX359" fmla="*/ 1326960 w 9544051"/>
              <a:gd name="connsiteY359" fmla="*/ 3823685 h 7801811"/>
              <a:gd name="connsiteX360" fmla="*/ 980776 w 9544051"/>
              <a:gd name="connsiteY360" fmla="*/ 3777068 h 7801811"/>
              <a:gd name="connsiteX361" fmla="*/ 922388 w 9544051"/>
              <a:gd name="connsiteY361" fmla="*/ 3871295 h 7801811"/>
              <a:gd name="connsiteX362" fmla="*/ 996058 w 9544051"/>
              <a:gd name="connsiteY362" fmla="*/ 3989655 h 7801811"/>
              <a:gd name="connsiteX363" fmla="*/ 1076978 w 9544051"/>
              <a:gd name="connsiteY363" fmla="*/ 3934121 h 7801811"/>
              <a:gd name="connsiteX364" fmla="*/ 980776 w 9544051"/>
              <a:gd name="connsiteY364" fmla="*/ 3777068 h 7801811"/>
              <a:gd name="connsiteX365" fmla="*/ 8790236 w 9544051"/>
              <a:gd name="connsiteY365" fmla="*/ 3743717 h 7801811"/>
              <a:gd name="connsiteX366" fmla="*/ 8755394 w 9544051"/>
              <a:gd name="connsiteY366" fmla="*/ 3766304 h 7801811"/>
              <a:gd name="connsiteX367" fmla="*/ 8765340 w 9544051"/>
              <a:gd name="connsiteY367" fmla="*/ 3774602 h 7801811"/>
              <a:gd name="connsiteX368" fmla="*/ 8800185 w 9544051"/>
              <a:gd name="connsiteY368" fmla="*/ 3752018 h 7801811"/>
              <a:gd name="connsiteX369" fmla="*/ 8790236 w 9544051"/>
              <a:gd name="connsiteY369" fmla="*/ 3743717 h 7801811"/>
              <a:gd name="connsiteX370" fmla="*/ 1244162 w 9544051"/>
              <a:gd name="connsiteY370" fmla="*/ 3255677 h 7801811"/>
              <a:gd name="connsiteX371" fmla="*/ 1108390 w 9544051"/>
              <a:gd name="connsiteY371" fmla="*/ 3557831 h 7801811"/>
              <a:gd name="connsiteX372" fmla="*/ 1221814 w 9544051"/>
              <a:gd name="connsiteY372" fmla="*/ 3640025 h 7801811"/>
              <a:gd name="connsiteX373" fmla="*/ 1252259 w 9544051"/>
              <a:gd name="connsiteY373" fmla="*/ 3632889 h 7801811"/>
              <a:gd name="connsiteX374" fmla="*/ 1255664 w 9544051"/>
              <a:gd name="connsiteY374" fmla="*/ 3352966 h 7801811"/>
              <a:gd name="connsiteX375" fmla="*/ 1272945 w 9544051"/>
              <a:gd name="connsiteY375" fmla="*/ 3268833 h 7801811"/>
              <a:gd name="connsiteX376" fmla="*/ 1244162 w 9544051"/>
              <a:gd name="connsiteY376" fmla="*/ 3255677 h 7801811"/>
              <a:gd name="connsiteX377" fmla="*/ 1820695 w 9544051"/>
              <a:gd name="connsiteY377" fmla="*/ 2496557 h 7801811"/>
              <a:gd name="connsiteX378" fmla="*/ 1800785 w 9544051"/>
              <a:gd name="connsiteY378" fmla="*/ 2519276 h 7801811"/>
              <a:gd name="connsiteX379" fmla="*/ 1873298 w 9544051"/>
              <a:gd name="connsiteY379" fmla="*/ 2583749 h 7801811"/>
              <a:gd name="connsiteX380" fmla="*/ 1890146 w 9544051"/>
              <a:gd name="connsiteY380" fmla="*/ 2564526 h 7801811"/>
              <a:gd name="connsiteX381" fmla="*/ 1820695 w 9544051"/>
              <a:gd name="connsiteY381" fmla="*/ 2496557 h 7801811"/>
              <a:gd name="connsiteX382" fmla="*/ 6975669 w 9544051"/>
              <a:gd name="connsiteY382" fmla="*/ 2237457 h 7801811"/>
              <a:gd name="connsiteX383" fmla="*/ 6841163 w 9544051"/>
              <a:gd name="connsiteY383" fmla="*/ 2261346 h 7801811"/>
              <a:gd name="connsiteX384" fmla="*/ 6993875 w 9544051"/>
              <a:gd name="connsiteY384" fmla="*/ 2304153 h 7801811"/>
              <a:gd name="connsiteX385" fmla="*/ 6975669 w 9544051"/>
              <a:gd name="connsiteY385" fmla="*/ 2237457 h 7801811"/>
              <a:gd name="connsiteX386" fmla="*/ 6855659 w 9544051"/>
              <a:gd name="connsiteY386" fmla="*/ 2097394 h 7801811"/>
              <a:gd name="connsiteX387" fmla="*/ 6806411 w 9544051"/>
              <a:gd name="connsiteY387" fmla="*/ 2103450 h 7801811"/>
              <a:gd name="connsiteX388" fmla="*/ 6820479 w 9544051"/>
              <a:gd name="connsiteY388" fmla="*/ 2130539 h 7801811"/>
              <a:gd name="connsiteX389" fmla="*/ 6915251 w 9544051"/>
              <a:gd name="connsiteY389" fmla="*/ 2156739 h 7801811"/>
              <a:gd name="connsiteX390" fmla="*/ 6916911 w 9544051"/>
              <a:gd name="connsiteY390" fmla="*/ 2132237 h 7801811"/>
              <a:gd name="connsiteX391" fmla="*/ 6855659 w 9544051"/>
              <a:gd name="connsiteY391" fmla="*/ 2097394 h 7801811"/>
              <a:gd name="connsiteX392" fmla="*/ 5649195 w 9544051"/>
              <a:gd name="connsiteY392" fmla="*/ 1765553 h 7801811"/>
              <a:gd name="connsiteX393" fmla="*/ 5586214 w 9544051"/>
              <a:gd name="connsiteY393" fmla="*/ 1819089 h 7801811"/>
              <a:gd name="connsiteX394" fmla="*/ 5601819 w 9544051"/>
              <a:gd name="connsiteY394" fmla="*/ 1831078 h 7801811"/>
              <a:gd name="connsiteX395" fmla="*/ 5649195 w 9544051"/>
              <a:gd name="connsiteY395" fmla="*/ 1765553 h 7801811"/>
              <a:gd name="connsiteX396" fmla="*/ 6368927 w 9544051"/>
              <a:gd name="connsiteY396" fmla="*/ 1596227 h 7801811"/>
              <a:gd name="connsiteX397" fmla="*/ 6351277 w 9544051"/>
              <a:gd name="connsiteY397" fmla="*/ 1603334 h 7801811"/>
              <a:gd name="connsiteX398" fmla="*/ 6360567 w 9544051"/>
              <a:gd name="connsiteY398" fmla="*/ 1618173 h 7801811"/>
              <a:gd name="connsiteX399" fmla="*/ 6373198 w 9544051"/>
              <a:gd name="connsiteY399" fmla="*/ 1612467 h 7801811"/>
              <a:gd name="connsiteX400" fmla="*/ 6368927 w 9544051"/>
              <a:gd name="connsiteY400" fmla="*/ 1596227 h 7801811"/>
              <a:gd name="connsiteX401" fmla="*/ 5506331 w 9544051"/>
              <a:gd name="connsiteY401" fmla="*/ 1214896 h 7801811"/>
              <a:gd name="connsiteX402" fmla="*/ 5467228 w 9544051"/>
              <a:gd name="connsiteY402" fmla="*/ 1250849 h 7801811"/>
              <a:gd name="connsiteX403" fmla="*/ 5467269 w 9544051"/>
              <a:gd name="connsiteY403" fmla="*/ 1253156 h 7801811"/>
              <a:gd name="connsiteX404" fmla="*/ 5467177 w 9544051"/>
              <a:gd name="connsiteY404" fmla="*/ 1257415 h 7801811"/>
              <a:gd name="connsiteX405" fmla="*/ 5475677 w 9544051"/>
              <a:gd name="connsiteY405" fmla="*/ 1265946 h 7801811"/>
              <a:gd name="connsiteX406" fmla="*/ 5520635 w 9544051"/>
              <a:gd name="connsiteY406" fmla="*/ 1228336 h 7801811"/>
              <a:gd name="connsiteX407" fmla="*/ 5506331 w 9544051"/>
              <a:gd name="connsiteY407" fmla="*/ 1214896 h 7801811"/>
              <a:gd name="connsiteX408" fmla="*/ 6470788 w 9544051"/>
              <a:gd name="connsiteY408" fmla="*/ 1160843 h 7801811"/>
              <a:gd name="connsiteX409" fmla="*/ 6434419 w 9544051"/>
              <a:gd name="connsiteY409" fmla="*/ 1171672 h 7801811"/>
              <a:gd name="connsiteX410" fmla="*/ 6263059 w 9544051"/>
              <a:gd name="connsiteY410" fmla="*/ 1387682 h 7801811"/>
              <a:gd name="connsiteX411" fmla="*/ 6339598 w 9544051"/>
              <a:gd name="connsiteY411" fmla="*/ 1205881 h 7801811"/>
              <a:gd name="connsiteX412" fmla="*/ 6169957 w 9544051"/>
              <a:gd name="connsiteY412" fmla="*/ 1280789 h 7801811"/>
              <a:gd name="connsiteX413" fmla="*/ 6116925 w 9544051"/>
              <a:gd name="connsiteY413" fmla="*/ 1345051 h 7801811"/>
              <a:gd name="connsiteX414" fmla="*/ 6092920 w 9544051"/>
              <a:gd name="connsiteY414" fmla="*/ 1407033 h 7801811"/>
              <a:gd name="connsiteX415" fmla="*/ 6010261 w 9544051"/>
              <a:gd name="connsiteY415" fmla="*/ 1509408 h 7801811"/>
              <a:gd name="connsiteX416" fmla="*/ 6113418 w 9544051"/>
              <a:gd name="connsiteY416" fmla="*/ 1720776 h 7801811"/>
              <a:gd name="connsiteX417" fmla="*/ 6151705 w 9544051"/>
              <a:gd name="connsiteY417" fmla="*/ 1688058 h 7801811"/>
              <a:gd name="connsiteX418" fmla="*/ 6118510 w 9544051"/>
              <a:gd name="connsiteY418" fmla="*/ 1644746 h 7801811"/>
              <a:gd name="connsiteX419" fmla="*/ 6462410 w 9544051"/>
              <a:gd name="connsiteY419" fmla="*/ 1220349 h 7801811"/>
              <a:gd name="connsiteX420" fmla="*/ 6510141 w 9544051"/>
              <a:gd name="connsiteY420" fmla="*/ 1180284 h 7801811"/>
              <a:gd name="connsiteX421" fmla="*/ 6492909 w 9544051"/>
              <a:gd name="connsiteY421" fmla="*/ 1168850 h 7801811"/>
              <a:gd name="connsiteX422" fmla="*/ 6470788 w 9544051"/>
              <a:gd name="connsiteY422" fmla="*/ 1160843 h 7801811"/>
              <a:gd name="connsiteX423" fmla="*/ 5664437 w 9544051"/>
              <a:gd name="connsiteY423" fmla="*/ 1021491 h 7801811"/>
              <a:gd name="connsiteX424" fmla="*/ 5577117 w 9544051"/>
              <a:gd name="connsiteY424" fmla="*/ 1034971 h 7801811"/>
              <a:gd name="connsiteX425" fmla="*/ 5594021 w 9544051"/>
              <a:gd name="connsiteY425" fmla="*/ 1104340 h 7801811"/>
              <a:gd name="connsiteX426" fmla="*/ 5664437 w 9544051"/>
              <a:gd name="connsiteY426" fmla="*/ 1021491 h 7801811"/>
              <a:gd name="connsiteX427" fmla="*/ 6916625 w 9544051"/>
              <a:gd name="connsiteY427" fmla="*/ 642260 h 7801811"/>
              <a:gd name="connsiteX428" fmla="*/ 6911215 w 9544051"/>
              <a:gd name="connsiteY428" fmla="*/ 649780 h 7801811"/>
              <a:gd name="connsiteX429" fmla="*/ 6911658 w 9544051"/>
              <a:gd name="connsiteY429" fmla="*/ 648521 h 7801811"/>
              <a:gd name="connsiteX430" fmla="*/ 6916625 w 9544051"/>
              <a:gd name="connsiteY430" fmla="*/ 642260 h 7801811"/>
              <a:gd name="connsiteX431" fmla="*/ 3496316 w 9544051"/>
              <a:gd name="connsiteY431" fmla="*/ 341231 h 7801811"/>
              <a:gd name="connsiteX432" fmla="*/ 3432250 w 9544051"/>
              <a:gd name="connsiteY432" fmla="*/ 372319 h 7801811"/>
              <a:gd name="connsiteX433" fmla="*/ 3451843 w 9544051"/>
              <a:gd name="connsiteY433" fmla="*/ 395960 h 7801811"/>
              <a:gd name="connsiteX434" fmla="*/ 3483515 w 9544051"/>
              <a:gd name="connsiteY434" fmla="*/ 375924 h 7801811"/>
              <a:gd name="connsiteX435" fmla="*/ 3493387 w 9544051"/>
              <a:gd name="connsiteY435" fmla="*/ 372333 h 7801811"/>
              <a:gd name="connsiteX436" fmla="*/ 4001162 w 9544051"/>
              <a:gd name="connsiteY436" fmla="*/ 1356 h 7801811"/>
              <a:gd name="connsiteX437" fmla="*/ 4075787 w 9544051"/>
              <a:gd name="connsiteY437" fmla="*/ 12050 h 7801811"/>
              <a:gd name="connsiteX438" fmla="*/ 4168722 w 9544051"/>
              <a:gd name="connsiteY438" fmla="*/ 70585 h 7801811"/>
              <a:gd name="connsiteX439" fmla="*/ 4273804 w 9544051"/>
              <a:gd name="connsiteY439" fmla="*/ 3787 h 7801811"/>
              <a:gd name="connsiteX440" fmla="*/ 4392441 w 9544051"/>
              <a:gd name="connsiteY440" fmla="*/ 38719 h 7801811"/>
              <a:gd name="connsiteX441" fmla="*/ 4465217 w 9544051"/>
              <a:gd name="connsiteY441" fmla="*/ 38235 h 7801811"/>
              <a:gd name="connsiteX442" fmla="*/ 4536358 w 9544051"/>
              <a:gd name="connsiteY442" fmla="*/ 111839 h 7801811"/>
              <a:gd name="connsiteX443" fmla="*/ 4510862 w 9544051"/>
              <a:gd name="connsiteY443" fmla="*/ 472002 h 7801811"/>
              <a:gd name="connsiteX444" fmla="*/ 4506825 w 9544051"/>
              <a:gd name="connsiteY444" fmla="*/ 494813 h 7801811"/>
              <a:gd name="connsiteX445" fmla="*/ 4397439 w 9544051"/>
              <a:gd name="connsiteY445" fmla="*/ 961454 h 7801811"/>
              <a:gd name="connsiteX446" fmla="*/ 4371573 w 9544051"/>
              <a:gd name="connsiteY446" fmla="*/ 1172399 h 7801811"/>
              <a:gd name="connsiteX447" fmla="*/ 4467973 w 9544051"/>
              <a:gd name="connsiteY447" fmla="*/ 973642 h 7801811"/>
              <a:gd name="connsiteX448" fmla="*/ 4534970 w 9544051"/>
              <a:gd name="connsiteY448" fmla="*/ 1027421 h 7801811"/>
              <a:gd name="connsiteX449" fmla="*/ 4588487 w 9544051"/>
              <a:gd name="connsiteY449" fmla="*/ 962847 h 7801811"/>
              <a:gd name="connsiteX450" fmla="*/ 4820039 w 9544051"/>
              <a:gd name="connsiteY450" fmla="*/ 973164 h 7801811"/>
              <a:gd name="connsiteX451" fmla="*/ 5054181 w 9544051"/>
              <a:gd name="connsiteY451" fmla="*/ 925639 h 7801811"/>
              <a:gd name="connsiteX452" fmla="*/ 5132611 w 9544051"/>
              <a:gd name="connsiteY452" fmla="*/ 1049923 h 7801811"/>
              <a:gd name="connsiteX453" fmla="*/ 5134673 w 9544051"/>
              <a:gd name="connsiteY453" fmla="*/ 1074701 h 7801811"/>
              <a:gd name="connsiteX454" fmla="*/ 5138108 w 9544051"/>
              <a:gd name="connsiteY454" fmla="*/ 1071452 h 7801811"/>
              <a:gd name="connsiteX455" fmla="*/ 5187201 w 9544051"/>
              <a:gd name="connsiteY455" fmla="*/ 1035002 h 7801811"/>
              <a:gd name="connsiteX456" fmla="*/ 5195459 w 9544051"/>
              <a:gd name="connsiteY456" fmla="*/ 1032672 h 7801811"/>
              <a:gd name="connsiteX457" fmla="*/ 5210487 w 9544051"/>
              <a:gd name="connsiteY457" fmla="*/ 949380 h 7801811"/>
              <a:gd name="connsiteX458" fmla="*/ 5255101 w 9544051"/>
              <a:gd name="connsiteY458" fmla="*/ 871276 h 7801811"/>
              <a:gd name="connsiteX459" fmla="*/ 5346127 w 9544051"/>
              <a:gd name="connsiteY459" fmla="*/ 916284 h 7801811"/>
              <a:gd name="connsiteX460" fmla="*/ 5404744 w 9544051"/>
              <a:gd name="connsiteY460" fmla="*/ 945481 h 7801811"/>
              <a:gd name="connsiteX461" fmla="*/ 5427231 w 9544051"/>
              <a:gd name="connsiteY461" fmla="*/ 943206 h 7801811"/>
              <a:gd name="connsiteX462" fmla="*/ 5463043 w 9544051"/>
              <a:gd name="connsiteY462" fmla="*/ 948054 h 7801811"/>
              <a:gd name="connsiteX463" fmla="*/ 5447051 w 9544051"/>
              <a:gd name="connsiteY463" fmla="*/ 971348 h 7801811"/>
              <a:gd name="connsiteX464" fmla="*/ 5457094 w 9544051"/>
              <a:gd name="connsiteY464" fmla="*/ 999949 h 7801811"/>
              <a:gd name="connsiteX465" fmla="*/ 5463377 w 9544051"/>
              <a:gd name="connsiteY465" fmla="*/ 1034697 h 7801811"/>
              <a:gd name="connsiteX466" fmla="*/ 5464720 w 9544051"/>
              <a:gd name="connsiteY466" fmla="*/ 1110102 h 7801811"/>
              <a:gd name="connsiteX467" fmla="*/ 5482365 w 9544051"/>
              <a:gd name="connsiteY467" fmla="*/ 1077765 h 7801811"/>
              <a:gd name="connsiteX468" fmla="*/ 5553151 w 9544051"/>
              <a:gd name="connsiteY468" fmla="*/ 986095 h 7801811"/>
              <a:gd name="connsiteX469" fmla="*/ 5745997 w 9544051"/>
              <a:gd name="connsiteY469" fmla="*/ 762289 h 7801811"/>
              <a:gd name="connsiteX470" fmla="*/ 5761788 w 9544051"/>
              <a:gd name="connsiteY470" fmla="*/ 740447 h 7801811"/>
              <a:gd name="connsiteX471" fmla="*/ 5822911 w 9544051"/>
              <a:gd name="connsiteY471" fmla="*/ 701593 h 7801811"/>
              <a:gd name="connsiteX472" fmla="*/ 5868799 w 9544051"/>
              <a:gd name="connsiteY472" fmla="*/ 730184 h 7801811"/>
              <a:gd name="connsiteX473" fmla="*/ 5730018 w 9544051"/>
              <a:gd name="connsiteY473" fmla="*/ 906213 h 7801811"/>
              <a:gd name="connsiteX474" fmla="*/ 5720357 w 9544051"/>
              <a:gd name="connsiteY474" fmla="*/ 959029 h 7801811"/>
              <a:gd name="connsiteX475" fmla="*/ 5781853 w 9544051"/>
              <a:gd name="connsiteY475" fmla="*/ 940772 h 7801811"/>
              <a:gd name="connsiteX476" fmla="*/ 5898710 w 9544051"/>
              <a:gd name="connsiteY476" fmla="*/ 814446 h 7801811"/>
              <a:gd name="connsiteX477" fmla="*/ 5891467 w 9544051"/>
              <a:gd name="connsiteY477" fmla="*/ 809933 h 7801811"/>
              <a:gd name="connsiteX478" fmla="*/ 5921377 w 9544051"/>
              <a:gd name="connsiteY478" fmla="*/ 776524 h 7801811"/>
              <a:gd name="connsiteX479" fmla="*/ 5929181 w 9544051"/>
              <a:gd name="connsiteY479" fmla="*/ 767808 h 7801811"/>
              <a:gd name="connsiteX480" fmla="*/ 5965407 w 9544051"/>
              <a:gd name="connsiteY480" fmla="*/ 790380 h 7801811"/>
              <a:gd name="connsiteX481" fmla="*/ 6000333 w 9544051"/>
              <a:gd name="connsiteY481" fmla="*/ 784988 h 7801811"/>
              <a:gd name="connsiteX482" fmla="*/ 6002935 w 9544051"/>
              <a:gd name="connsiteY482" fmla="*/ 782082 h 7801811"/>
              <a:gd name="connsiteX483" fmla="*/ 6038455 w 9544051"/>
              <a:gd name="connsiteY483" fmla="*/ 804751 h 7801811"/>
              <a:gd name="connsiteX484" fmla="*/ 5983132 w 9544051"/>
              <a:gd name="connsiteY484" fmla="*/ 881513 h 7801811"/>
              <a:gd name="connsiteX485" fmla="*/ 5946695 w 9544051"/>
              <a:gd name="connsiteY485" fmla="*/ 967429 h 7801811"/>
              <a:gd name="connsiteX486" fmla="*/ 5843954 w 9544051"/>
              <a:gd name="connsiteY486" fmla="*/ 1082187 h 7801811"/>
              <a:gd name="connsiteX487" fmla="*/ 5802053 w 9544051"/>
              <a:gd name="connsiteY487" fmla="*/ 1123966 h 7801811"/>
              <a:gd name="connsiteX488" fmla="*/ 5780647 w 9544051"/>
              <a:gd name="connsiteY488" fmla="*/ 1183043 h 7801811"/>
              <a:gd name="connsiteX489" fmla="*/ 5905207 w 9544051"/>
              <a:gd name="connsiteY489" fmla="*/ 1335330 h 7801811"/>
              <a:gd name="connsiteX490" fmla="*/ 6063739 w 9544051"/>
              <a:gd name="connsiteY490" fmla="*/ 1133140 h 7801811"/>
              <a:gd name="connsiteX491" fmla="*/ 6219225 w 9544051"/>
              <a:gd name="connsiteY491" fmla="*/ 949417 h 7801811"/>
              <a:gd name="connsiteX492" fmla="*/ 6245017 w 9544051"/>
              <a:gd name="connsiteY492" fmla="*/ 920607 h 7801811"/>
              <a:gd name="connsiteX493" fmla="*/ 6293085 w 9544051"/>
              <a:gd name="connsiteY493" fmla="*/ 943917 h 7801811"/>
              <a:gd name="connsiteX494" fmla="*/ 6306367 w 9544051"/>
              <a:gd name="connsiteY494" fmla="*/ 946988 h 7801811"/>
              <a:gd name="connsiteX495" fmla="*/ 6279577 w 9544051"/>
              <a:gd name="connsiteY495" fmla="*/ 982497 h 7801811"/>
              <a:gd name="connsiteX496" fmla="*/ 6295601 w 9544051"/>
              <a:gd name="connsiteY496" fmla="*/ 994744 h 7801811"/>
              <a:gd name="connsiteX497" fmla="*/ 6348039 w 9544051"/>
              <a:gd name="connsiteY497" fmla="*/ 966318 h 7801811"/>
              <a:gd name="connsiteX498" fmla="*/ 6355233 w 9544051"/>
              <a:gd name="connsiteY498" fmla="*/ 958283 h 7801811"/>
              <a:gd name="connsiteX499" fmla="*/ 6442161 w 9544051"/>
              <a:gd name="connsiteY499" fmla="*/ 978375 h 7801811"/>
              <a:gd name="connsiteX500" fmla="*/ 6533004 w 9544051"/>
              <a:gd name="connsiteY500" fmla="*/ 791071 h 7801811"/>
              <a:gd name="connsiteX501" fmla="*/ 6891409 w 9544051"/>
              <a:gd name="connsiteY501" fmla="*/ 259435 h 7801811"/>
              <a:gd name="connsiteX502" fmla="*/ 6712995 w 9544051"/>
              <a:gd name="connsiteY502" fmla="*/ 697249 h 7801811"/>
              <a:gd name="connsiteX503" fmla="*/ 6613235 w 9544051"/>
              <a:gd name="connsiteY503" fmla="*/ 879025 h 7801811"/>
              <a:gd name="connsiteX504" fmla="*/ 6720835 w 9544051"/>
              <a:gd name="connsiteY504" fmla="*/ 967501 h 7801811"/>
              <a:gd name="connsiteX505" fmla="*/ 6830111 w 9544051"/>
              <a:gd name="connsiteY505" fmla="*/ 762515 h 7801811"/>
              <a:gd name="connsiteX506" fmla="*/ 6873367 w 9544051"/>
              <a:gd name="connsiteY506" fmla="*/ 702388 h 7801811"/>
              <a:gd name="connsiteX507" fmla="*/ 6911215 w 9544051"/>
              <a:gd name="connsiteY507" fmla="*/ 649780 h 7801811"/>
              <a:gd name="connsiteX508" fmla="*/ 6905584 w 9544051"/>
              <a:gd name="connsiteY508" fmla="*/ 665806 h 7801811"/>
              <a:gd name="connsiteX509" fmla="*/ 7019256 w 9544051"/>
              <a:gd name="connsiteY509" fmla="*/ 736997 h 7801811"/>
              <a:gd name="connsiteX510" fmla="*/ 7220415 w 9544051"/>
              <a:gd name="connsiteY510" fmla="*/ 483419 h 7801811"/>
              <a:gd name="connsiteX511" fmla="*/ 7229092 w 9544051"/>
              <a:gd name="connsiteY511" fmla="*/ 640560 h 7801811"/>
              <a:gd name="connsiteX512" fmla="*/ 7338763 w 9544051"/>
              <a:gd name="connsiteY512" fmla="*/ 715225 h 7801811"/>
              <a:gd name="connsiteX513" fmla="*/ 7730281 w 9544051"/>
              <a:gd name="connsiteY513" fmla="*/ 737144 h 7801811"/>
              <a:gd name="connsiteX514" fmla="*/ 7942569 w 9544051"/>
              <a:gd name="connsiteY514" fmla="*/ 1041017 h 7801811"/>
              <a:gd name="connsiteX515" fmla="*/ 8039409 w 9544051"/>
              <a:gd name="connsiteY515" fmla="*/ 1120647 h 7801811"/>
              <a:gd name="connsiteX516" fmla="*/ 8073345 w 9544051"/>
              <a:gd name="connsiteY516" fmla="*/ 1122690 h 7801811"/>
              <a:gd name="connsiteX517" fmla="*/ 8020771 w 9544051"/>
              <a:gd name="connsiteY517" fmla="*/ 1312229 h 7801811"/>
              <a:gd name="connsiteX518" fmla="*/ 8135819 w 9544051"/>
              <a:gd name="connsiteY518" fmla="*/ 1391316 h 7801811"/>
              <a:gd name="connsiteX519" fmla="*/ 8200390 w 9544051"/>
              <a:gd name="connsiteY519" fmla="*/ 1309920 h 7801811"/>
              <a:gd name="connsiteX520" fmla="*/ 8198317 w 9544051"/>
              <a:gd name="connsiteY520" fmla="*/ 1323731 h 7801811"/>
              <a:gd name="connsiteX521" fmla="*/ 8322473 w 9544051"/>
              <a:gd name="connsiteY521" fmla="*/ 1368924 h 7801811"/>
              <a:gd name="connsiteX522" fmla="*/ 8323726 w 9544051"/>
              <a:gd name="connsiteY522" fmla="*/ 1266501 h 7801811"/>
              <a:gd name="connsiteX523" fmla="*/ 8384560 w 9544051"/>
              <a:gd name="connsiteY523" fmla="*/ 1290657 h 7801811"/>
              <a:gd name="connsiteX524" fmla="*/ 8383317 w 9544051"/>
              <a:gd name="connsiteY524" fmla="*/ 1325847 h 7801811"/>
              <a:gd name="connsiteX525" fmla="*/ 8419318 w 9544051"/>
              <a:gd name="connsiteY525" fmla="*/ 1381310 h 7801811"/>
              <a:gd name="connsiteX526" fmla="*/ 8121728 w 9544051"/>
              <a:gd name="connsiteY526" fmla="*/ 1633190 h 7801811"/>
              <a:gd name="connsiteX527" fmla="*/ 8229328 w 9544051"/>
              <a:gd name="connsiteY527" fmla="*/ 1721666 h 7801811"/>
              <a:gd name="connsiteX528" fmla="*/ 8453245 w 9544051"/>
              <a:gd name="connsiteY528" fmla="*/ 1517836 h 7801811"/>
              <a:gd name="connsiteX529" fmla="*/ 8515741 w 9544051"/>
              <a:gd name="connsiteY529" fmla="*/ 1517499 h 7801811"/>
              <a:gd name="connsiteX530" fmla="*/ 8562928 w 9544051"/>
              <a:gd name="connsiteY530" fmla="*/ 1458015 h 7801811"/>
              <a:gd name="connsiteX531" fmla="*/ 8560854 w 9544051"/>
              <a:gd name="connsiteY531" fmla="*/ 1471830 h 7801811"/>
              <a:gd name="connsiteX532" fmla="*/ 8670526 w 9544051"/>
              <a:gd name="connsiteY532" fmla="*/ 1546490 h 7801811"/>
              <a:gd name="connsiteX533" fmla="*/ 8737152 w 9544051"/>
              <a:gd name="connsiteY533" fmla="*/ 1585760 h 7801811"/>
              <a:gd name="connsiteX534" fmla="*/ 8675066 w 9544051"/>
              <a:gd name="connsiteY534" fmla="*/ 1664023 h 7801811"/>
              <a:gd name="connsiteX535" fmla="*/ 8782666 w 9544051"/>
              <a:gd name="connsiteY535" fmla="*/ 1752500 h 7801811"/>
              <a:gd name="connsiteX536" fmla="*/ 8869586 w 9544051"/>
              <a:gd name="connsiteY536" fmla="*/ 1642930 h 7801811"/>
              <a:gd name="connsiteX537" fmla="*/ 8876620 w 9544051"/>
              <a:gd name="connsiteY537" fmla="*/ 1690096 h 7801811"/>
              <a:gd name="connsiteX538" fmla="*/ 9000779 w 9544051"/>
              <a:gd name="connsiteY538" fmla="*/ 1735287 h 7801811"/>
              <a:gd name="connsiteX539" fmla="*/ 9003260 w 9544051"/>
              <a:gd name="connsiteY539" fmla="*/ 1732157 h 7801811"/>
              <a:gd name="connsiteX540" fmla="*/ 9035952 w 9544051"/>
              <a:gd name="connsiteY540" fmla="*/ 1769382 h 7801811"/>
              <a:gd name="connsiteX541" fmla="*/ 9069056 w 9544051"/>
              <a:gd name="connsiteY541" fmla="*/ 1817295 h 7801811"/>
              <a:gd name="connsiteX542" fmla="*/ 9036777 w 9544051"/>
              <a:gd name="connsiteY542" fmla="*/ 1790753 h 7801811"/>
              <a:gd name="connsiteX543" fmla="*/ 8984624 w 9544051"/>
              <a:gd name="connsiteY543" fmla="*/ 1856493 h 7801811"/>
              <a:gd name="connsiteX544" fmla="*/ 8990009 w 9544051"/>
              <a:gd name="connsiteY544" fmla="*/ 1860920 h 7801811"/>
              <a:gd name="connsiteX545" fmla="*/ 8867888 w 9544051"/>
              <a:gd name="connsiteY545" fmla="*/ 2138115 h 7801811"/>
              <a:gd name="connsiteX546" fmla="*/ 8937032 w 9544051"/>
              <a:gd name="connsiteY546" fmla="*/ 1838053 h 7801811"/>
              <a:gd name="connsiteX547" fmla="*/ 8814532 w 9544051"/>
              <a:gd name="connsiteY547" fmla="*/ 1768360 h 7801811"/>
              <a:gd name="connsiteX548" fmla="*/ 7871165 w 9544051"/>
              <a:gd name="connsiteY548" fmla="*/ 3641080 h 7801811"/>
              <a:gd name="connsiteX549" fmla="*/ 7808672 w 9544051"/>
              <a:gd name="connsiteY549" fmla="*/ 3641422 h 7801811"/>
              <a:gd name="connsiteX550" fmla="*/ 7317771 w 9544051"/>
              <a:gd name="connsiteY550" fmla="*/ 4282653 h 7801811"/>
              <a:gd name="connsiteX551" fmla="*/ 6961806 w 9544051"/>
              <a:gd name="connsiteY551" fmla="*/ 4708962 h 7801811"/>
              <a:gd name="connsiteX552" fmla="*/ 6990771 w 9544051"/>
              <a:gd name="connsiteY552" fmla="*/ 4784505 h 7801811"/>
              <a:gd name="connsiteX553" fmla="*/ 6624021 w 9544051"/>
              <a:gd name="connsiteY553" fmla="*/ 5529763 h 7801811"/>
              <a:gd name="connsiteX554" fmla="*/ 6602005 w 9544051"/>
              <a:gd name="connsiteY554" fmla="*/ 5592913 h 7801811"/>
              <a:gd name="connsiteX555" fmla="*/ 6621813 w 9544051"/>
              <a:gd name="connsiteY555" fmla="*/ 5560009 h 7801811"/>
              <a:gd name="connsiteX556" fmla="*/ 6676181 w 9544051"/>
              <a:gd name="connsiteY556" fmla="*/ 5477744 h 7801811"/>
              <a:gd name="connsiteX557" fmla="*/ 6878969 w 9544051"/>
              <a:gd name="connsiteY557" fmla="*/ 5212420 h 7801811"/>
              <a:gd name="connsiteX558" fmla="*/ 6891061 w 9544051"/>
              <a:gd name="connsiteY558" fmla="*/ 5188903 h 7801811"/>
              <a:gd name="connsiteX559" fmla="*/ 6947181 w 9544051"/>
              <a:gd name="connsiteY559" fmla="*/ 5094095 h 7801811"/>
              <a:gd name="connsiteX560" fmla="*/ 6998877 w 9544051"/>
              <a:gd name="connsiteY560" fmla="*/ 5037625 h 7801811"/>
              <a:gd name="connsiteX561" fmla="*/ 7067553 w 9544051"/>
              <a:gd name="connsiteY561" fmla="*/ 5009003 h 7801811"/>
              <a:gd name="connsiteX562" fmla="*/ 7043257 w 9544051"/>
              <a:gd name="connsiteY562" fmla="*/ 5002038 h 7801811"/>
              <a:gd name="connsiteX563" fmla="*/ 7042273 w 9544051"/>
              <a:gd name="connsiteY563" fmla="*/ 4907746 h 7801811"/>
              <a:gd name="connsiteX564" fmla="*/ 7085397 w 9544051"/>
              <a:gd name="connsiteY564" fmla="*/ 4852910 h 7801811"/>
              <a:gd name="connsiteX565" fmla="*/ 7134463 w 9544051"/>
              <a:gd name="connsiteY565" fmla="*/ 4830244 h 7801811"/>
              <a:gd name="connsiteX566" fmla="*/ 7155562 w 9544051"/>
              <a:gd name="connsiteY566" fmla="*/ 4825237 h 7801811"/>
              <a:gd name="connsiteX567" fmla="*/ 7248241 w 9544051"/>
              <a:gd name="connsiteY567" fmla="*/ 4682765 h 7801811"/>
              <a:gd name="connsiteX568" fmla="*/ 7267435 w 9544051"/>
              <a:gd name="connsiteY568" fmla="*/ 4628292 h 7801811"/>
              <a:gd name="connsiteX569" fmla="*/ 7422373 w 9544051"/>
              <a:gd name="connsiteY569" fmla="*/ 4461626 h 7801811"/>
              <a:gd name="connsiteX570" fmla="*/ 7517561 w 9544051"/>
              <a:gd name="connsiteY570" fmla="*/ 4357651 h 7801811"/>
              <a:gd name="connsiteX571" fmla="*/ 7604242 w 9544051"/>
              <a:gd name="connsiteY571" fmla="*/ 4268122 h 7801811"/>
              <a:gd name="connsiteX572" fmla="*/ 7814745 w 9544051"/>
              <a:gd name="connsiteY572" fmla="*/ 4058805 h 7801811"/>
              <a:gd name="connsiteX573" fmla="*/ 7972216 w 9544051"/>
              <a:gd name="connsiteY573" fmla="*/ 3902264 h 7801811"/>
              <a:gd name="connsiteX574" fmla="*/ 8018536 w 9544051"/>
              <a:gd name="connsiteY574" fmla="*/ 3859401 h 7801811"/>
              <a:gd name="connsiteX575" fmla="*/ 8087730 w 9544051"/>
              <a:gd name="connsiteY575" fmla="*/ 3835366 h 7801811"/>
              <a:gd name="connsiteX576" fmla="*/ 8139409 w 9544051"/>
              <a:gd name="connsiteY576" fmla="*/ 3807267 h 7801811"/>
              <a:gd name="connsiteX577" fmla="*/ 8221647 w 9544051"/>
              <a:gd name="connsiteY577" fmla="*/ 3784451 h 7801811"/>
              <a:gd name="connsiteX578" fmla="*/ 8120951 w 9544051"/>
              <a:gd name="connsiteY578" fmla="*/ 3876402 h 7801811"/>
              <a:gd name="connsiteX579" fmla="*/ 8039779 w 9544051"/>
              <a:gd name="connsiteY579" fmla="*/ 3977955 h 7801811"/>
              <a:gd name="connsiteX580" fmla="*/ 8076301 w 9544051"/>
              <a:gd name="connsiteY580" fmla="*/ 3987033 h 7801811"/>
              <a:gd name="connsiteX581" fmla="*/ 7918749 w 9544051"/>
              <a:gd name="connsiteY581" fmla="*/ 4159129 h 7801811"/>
              <a:gd name="connsiteX582" fmla="*/ 7961985 w 9544051"/>
              <a:gd name="connsiteY582" fmla="*/ 4158295 h 7801811"/>
              <a:gd name="connsiteX583" fmla="*/ 7990556 w 9544051"/>
              <a:gd name="connsiteY583" fmla="*/ 4129664 h 7801811"/>
              <a:gd name="connsiteX584" fmla="*/ 8039573 w 9544051"/>
              <a:gd name="connsiteY584" fmla="*/ 4065812 h 7801811"/>
              <a:gd name="connsiteX585" fmla="*/ 8088959 w 9544051"/>
              <a:gd name="connsiteY585" fmla="*/ 4009289 h 7801811"/>
              <a:gd name="connsiteX586" fmla="*/ 8118049 w 9544051"/>
              <a:gd name="connsiteY586" fmla="*/ 3985248 h 7801811"/>
              <a:gd name="connsiteX587" fmla="*/ 8232627 w 9544051"/>
              <a:gd name="connsiteY587" fmla="*/ 3865244 h 7801811"/>
              <a:gd name="connsiteX588" fmla="*/ 8277393 w 9544051"/>
              <a:gd name="connsiteY588" fmla="*/ 3808615 h 7801811"/>
              <a:gd name="connsiteX589" fmla="*/ 8399140 w 9544051"/>
              <a:gd name="connsiteY589" fmla="*/ 3670472 h 7801811"/>
              <a:gd name="connsiteX590" fmla="*/ 8409138 w 9544051"/>
              <a:gd name="connsiteY590" fmla="*/ 3656974 h 7801811"/>
              <a:gd name="connsiteX591" fmla="*/ 8447472 w 9544051"/>
              <a:gd name="connsiteY591" fmla="*/ 3633145 h 7801811"/>
              <a:gd name="connsiteX592" fmla="*/ 8475787 w 9544051"/>
              <a:gd name="connsiteY592" fmla="*/ 3651187 h 7801811"/>
              <a:gd name="connsiteX593" fmla="*/ 8388051 w 9544051"/>
              <a:gd name="connsiteY593" fmla="*/ 3759909 h 7801811"/>
              <a:gd name="connsiteX594" fmla="*/ 8381617 w 9544051"/>
              <a:gd name="connsiteY594" fmla="*/ 3792711 h 7801811"/>
              <a:gd name="connsiteX595" fmla="*/ 8420017 w 9544051"/>
              <a:gd name="connsiteY595" fmla="*/ 3781696 h 7801811"/>
              <a:gd name="connsiteX596" fmla="*/ 8493718 w 9544051"/>
              <a:gd name="connsiteY596" fmla="*/ 3703767 h 7801811"/>
              <a:gd name="connsiteX597" fmla="*/ 8489247 w 9544051"/>
              <a:gd name="connsiteY597" fmla="*/ 3700919 h 7801811"/>
              <a:gd name="connsiteX598" fmla="*/ 8508121 w 9544051"/>
              <a:gd name="connsiteY598" fmla="*/ 3680304 h 7801811"/>
              <a:gd name="connsiteX599" fmla="*/ 8513044 w 9544051"/>
              <a:gd name="connsiteY599" fmla="*/ 3674925 h 7801811"/>
              <a:gd name="connsiteX600" fmla="*/ 8535398 w 9544051"/>
              <a:gd name="connsiteY600" fmla="*/ 3689168 h 7801811"/>
              <a:gd name="connsiteX601" fmla="*/ 8557168 w 9544051"/>
              <a:gd name="connsiteY601" fmla="*/ 3686009 h 7801811"/>
              <a:gd name="connsiteX602" fmla="*/ 8558809 w 9544051"/>
              <a:gd name="connsiteY602" fmla="*/ 3684216 h 7801811"/>
              <a:gd name="connsiteX603" fmla="*/ 8643861 w 9544051"/>
              <a:gd name="connsiteY603" fmla="*/ 3739715 h 7801811"/>
              <a:gd name="connsiteX604" fmla="*/ 8680718 w 9544051"/>
              <a:gd name="connsiteY604" fmla="*/ 3758032 h 7801811"/>
              <a:gd name="connsiteX605" fmla="*/ 8689810 w 9544051"/>
              <a:gd name="connsiteY605" fmla="*/ 3744461 h 7801811"/>
              <a:gd name="connsiteX606" fmla="*/ 8705627 w 9544051"/>
              <a:gd name="connsiteY606" fmla="*/ 3720715 h 7801811"/>
              <a:gd name="connsiteX607" fmla="*/ 8791161 w 9544051"/>
              <a:gd name="connsiteY607" fmla="*/ 3655889 h 7801811"/>
              <a:gd name="connsiteX608" fmla="*/ 8832431 w 9544051"/>
              <a:gd name="connsiteY608" fmla="*/ 3683121 h 7801811"/>
              <a:gd name="connsiteX609" fmla="*/ 8868059 w 9544051"/>
              <a:gd name="connsiteY609" fmla="*/ 3663692 h 7801811"/>
              <a:gd name="connsiteX610" fmla="*/ 8944220 w 9544051"/>
              <a:gd name="connsiteY610" fmla="*/ 3761747 h 7801811"/>
              <a:gd name="connsiteX611" fmla="*/ 8920569 w 9544051"/>
              <a:gd name="connsiteY611" fmla="*/ 3803258 h 7801811"/>
              <a:gd name="connsiteX612" fmla="*/ 8950400 w 9544051"/>
              <a:gd name="connsiteY612" fmla="*/ 3800314 h 7801811"/>
              <a:gd name="connsiteX613" fmla="*/ 8961435 w 9544051"/>
              <a:gd name="connsiteY613" fmla="*/ 3795991 h 7801811"/>
              <a:gd name="connsiteX614" fmla="*/ 9269975 w 9544051"/>
              <a:gd name="connsiteY614" fmla="*/ 3458967 h 7801811"/>
              <a:gd name="connsiteX615" fmla="*/ 9254336 w 9544051"/>
              <a:gd name="connsiteY615" fmla="*/ 3434812 h 7801811"/>
              <a:gd name="connsiteX616" fmla="*/ 9277831 w 9544051"/>
              <a:gd name="connsiteY616" fmla="*/ 3414302 h 7801811"/>
              <a:gd name="connsiteX617" fmla="*/ 9321364 w 9544051"/>
              <a:gd name="connsiteY617" fmla="*/ 3534285 h 7801811"/>
              <a:gd name="connsiteX618" fmla="*/ 9268545 w 9544051"/>
              <a:gd name="connsiteY618" fmla="*/ 3597136 h 7801811"/>
              <a:gd name="connsiteX619" fmla="*/ 9251076 w 9544051"/>
              <a:gd name="connsiteY619" fmla="*/ 3634257 h 7801811"/>
              <a:gd name="connsiteX620" fmla="*/ 9217283 w 9544051"/>
              <a:gd name="connsiteY620" fmla="*/ 3673749 h 7801811"/>
              <a:gd name="connsiteX621" fmla="*/ 9103860 w 9544051"/>
              <a:gd name="connsiteY621" fmla="*/ 3730628 h 7801811"/>
              <a:gd name="connsiteX622" fmla="*/ 9027679 w 9544051"/>
              <a:gd name="connsiteY622" fmla="*/ 3839617 h 7801811"/>
              <a:gd name="connsiteX623" fmla="*/ 8995223 w 9544051"/>
              <a:gd name="connsiteY623" fmla="*/ 3882802 h 7801811"/>
              <a:gd name="connsiteX624" fmla="*/ 8949487 w 9544051"/>
              <a:gd name="connsiteY624" fmla="*/ 3943068 h 7801811"/>
              <a:gd name="connsiteX625" fmla="*/ 8936642 w 9544051"/>
              <a:gd name="connsiteY625" fmla="*/ 3980297 h 7801811"/>
              <a:gd name="connsiteX626" fmla="*/ 8974136 w 9544051"/>
              <a:gd name="connsiteY626" fmla="*/ 3968693 h 7801811"/>
              <a:gd name="connsiteX627" fmla="*/ 8974216 w 9544051"/>
              <a:gd name="connsiteY627" fmla="*/ 3968388 h 7801811"/>
              <a:gd name="connsiteX628" fmla="*/ 8990619 w 9544051"/>
              <a:gd name="connsiteY628" fmla="*/ 3937403 h 7801811"/>
              <a:gd name="connsiteX629" fmla="*/ 9021654 w 9544051"/>
              <a:gd name="connsiteY629" fmla="*/ 3909977 h 7801811"/>
              <a:gd name="connsiteX630" fmla="*/ 9025020 w 9544051"/>
              <a:gd name="connsiteY630" fmla="*/ 3910182 h 7801811"/>
              <a:gd name="connsiteX631" fmla="*/ 9030383 w 9544051"/>
              <a:gd name="connsiteY631" fmla="*/ 3905355 h 7801811"/>
              <a:gd name="connsiteX632" fmla="*/ 9034352 w 9544051"/>
              <a:gd name="connsiteY632" fmla="*/ 3907346 h 7801811"/>
              <a:gd name="connsiteX633" fmla="*/ 9042076 w 9544051"/>
              <a:gd name="connsiteY633" fmla="*/ 3909607 h 7801811"/>
              <a:gd name="connsiteX634" fmla="*/ 9041533 w 9544051"/>
              <a:gd name="connsiteY634" fmla="*/ 3911188 h 7801811"/>
              <a:gd name="connsiteX635" fmla="*/ 9053514 w 9544051"/>
              <a:gd name="connsiteY635" fmla="*/ 3911916 h 7801811"/>
              <a:gd name="connsiteX636" fmla="*/ 9097289 w 9544051"/>
              <a:gd name="connsiteY636" fmla="*/ 3864101 h 7801811"/>
              <a:gd name="connsiteX637" fmla="*/ 9128385 w 9544051"/>
              <a:gd name="connsiteY637" fmla="*/ 3845597 h 7801811"/>
              <a:gd name="connsiteX638" fmla="*/ 9136507 w 9544051"/>
              <a:gd name="connsiteY638" fmla="*/ 3852189 h 7801811"/>
              <a:gd name="connsiteX639" fmla="*/ 9087399 w 9544051"/>
              <a:gd name="connsiteY639" fmla="*/ 3913977 h 7801811"/>
              <a:gd name="connsiteX640" fmla="*/ 9125038 w 9544051"/>
              <a:gd name="connsiteY640" fmla="*/ 3916266 h 7801811"/>
              <a:gd name="connsiteX641" fmla="*/ 9167955 w 9544051"/>
              <a:gd name="connsiteY641" fmla="*/ 3869388 h 7801811"/>
              <a:gd name="connsiteX642" fmla="*/ 9266726 w 9544051"/>
              <a:gd name="connsiteY642" fmla="*/ 3756342 h 7801811"/>
              <a:gd name="connsiteX643" fmla="*/ 9368415 w 9544051"/>
              <a:gd name="connsiteY643" fmla="*/ 3632383 h 7801811"/>
              <a:gd name="connsiteX644" fmla="*/ 9427771 w 9544051"/>
              <a:gd name="connsiteY644" fmla="*/ 3717034 h 7801811"/>
              <a:gd name="connsiteX645" fmla="*/ 9411945 w 9544051"/>
              <a:gd name="connsiteY645" fmla="*/ 3752364 h 7801811"/>
              <a:gd name="connsiteX646" fmla="*/ 9385839 w 9544051"/>
              <a:gd name="connsiteY646" fmla="*/ 3778305 h 7801811"/>
              <a:gd name="connsiteX647" fmla="*/ 9321011 w 9544051"/>
              <a:gd name="connsiteY647" fmla="*/ 3849117 h 7801811"/>
              <a:gd name="connsiteX648" fmla="*/ 9295036 w 9544051"/>
              <a:gd name="connsiteY648" fmla="*/ 3900687 h 7801811"/>
              <a:gd name="connsiteX649" fmla="*/ 9291336 w 9544051"/>
              <a:gd name="connsiteY649" fmla="*/ 3905519 h 7801811"/>
              <a:gd name="connsiteX650" fmla="*/ 9413471 w 9544051"/>
              <a:gd name="connsiteY650" fmla="*/ 3888804 h 7801811"/>
              <a:gd name="connsiteX651" fmla="*/ 9401763 w 9544051"/>
              <a:gd name="connsiteY651" fmla="*/ 3915439 h 7801811"/>
              <a:gd name="connsiteX652" fmla="*/ 9368879 w 9544051"/>
              <a:gd name="connsiteY652" fmla="*/ 3914377 h 7801811"/>
              <a:gd name="connsiteX653" fmla="*/ 9263349 w 9544051"/>
              <a:gd name="connsiteY653" fmla="*/ 4064299 h 7801811"/>
              <a:gd name="connsiteX654" fmla="*/ 9265687 w 9544051"/>
              <a:gd name="connsiteY654" fmla="*/ 4066184 h 7801811"/>
              <a:gd name="connsiteX655" fmla="*/ 9242549 w 9544051"/>
              <a:gd name="connsiteY655" fmla="*/ 4132036 h 7801811"/>
              <a:gd name="connsiteX656" fmla="*/ 9252556 w 9544051"/>
              <a:gd name="connsiteY656" fmla="*/ 4148523 h 7801811"/>
              <a:gd name="connsiteX657" fmla="*/ 9278646 w 9544051"/>
              <a:gd name="connsiteY657" fmla="*/ 4163160 h 7801811"/>
              <a:gd name="connsiteX658" fmla="*/ 9278570 w 9544051"/>
              <a:gd name="connsiteY658" fmla="*/ 4163230 h 7801811"/>
              <a:gd name="connsiteX659" fmla="*/ 9211352 w 9544051"/>
              <a:gd name="connsiteY659" fmla="*/ 4253622 h 7801811"/>
              <a:gd name="connsiteX660" fmla="*/ 9204562 w 9544051"/>
              <a:gd name="connsiteY660" fmla="*/ 4262046 h 7801811"/>
              <a:gd name="connsiteX661" fmla="*/ 9153884 w 9544051"/>
              <a:gd name="connsiteY661" fmla="*/ 4328416 h 7801811"/>
              <a:gd name="connsiteX662" fmla="*/ 9150905 w 9544051"/>
              <a:gd name="connsiteY662" fmla="*/ 4334043 h 7801811"/>
              <a:gd name="connsiteX663" fmla="*/ 9155600 w 9544051"/>
              <a:gd name="connsiteY663" fmla="*/ 4350709 h 7801811"/>
              <a:gd name="connsiteX664" fmla="*/ 9250983 w 9544051"/>
              <a:gd name="connsiteY664" fmla="*/ 4457112 h 7801811"/>
              <a:gd name="connsiteX665" fmla="*/ 9268415 w 9544051"/>
              <a:gd name="connsiteY665" fmla="*/ 4466578 h 7801811"/>
              <a:gd name="connsiteX666" fmla="*/ 9286614 w 9544051"/>
              <a:gd name="connsiteY666" fmla="*/ 4463026 h 7801811"/>
              <a:gd name="connsiteX667" fmla="*/ 9312811 w 9544051"/>
              <a:gd name="connsiteY667" fmla="*/ 4490687 h 7801811"/>
              <a:gd name="connsiteX668" fmla="*/ 9342815 w 9544051"/>
              <a:gd name="connsiteY668" fmla="*/ 4506979 h 7801811"/>
              <a:gd name="connsiteX669" fmla="*/ 9354275 w 9544051"/>
              <a:gd name="connsiteY669" fmla="*/ 4511602 h 7801811"/>
              <a:gd name="connsiteX670" fmla="*/ 9386503 w 9544051"/>
              <a:gd name="connsiteY670" fmla="*/ 4514990 h 7801811"/>
              <a:gd name="connsiteX671" fmla="*/ 9380659 w 9544051"/>
              <a:gd name="connsiteY671" fmla="*/ 4522249 h 7801811"/>
              <a:gd name="connsiteX672" fmla="*/ 9440023 w 9544051"/>
              <a:gd name="connsiteY672" fmla="*/ 4546203 h 7801811"/>
              <a:gd name="connsiteX673" fmla="*/ 9438817 w 9544051"/>
              <a:gd name="connsiteY673" fmla="*/ 4548222 h 7801811"/>
              <a:gd name="connsiteX674" fmla="*/ 9445015 w 9544051"/>
              <a:gd name="connsiteY674" fmla="*/ 4565916 h 7801811"/>
              <a:gd name="connsiteX675" fmla="*/ 9470195 w 9544051"/>
              <a:gd name="connsiteY675" fmla="*/ 4576377 h 7801811"/>
              <a:gd name="connsiteX676" fmla="*/ 9466577 w 9544051"/>
              <a:gd name="connsiteY676" fmla="*/ 4582434 h 7801811"/>
              <a:gd name="connsiteX677" fmla="*/ 9452715 w 9544051"/>
              <a:gd name="connsiteY677" fmla="*/ 4605654 h 7801811"/>
              <a:gd name="connsiteX678" fmla="*/ 9447681 w 9544051"/>
              <a:gd name="connsiteY678" fmla="*/ 4603563 h 7801811"/>
              <a:gd name="connsiteX679" fmla="*/ 9396323 w 9544051"/>
              <a:gd name="connsiteY679" fmla="*/ 4693104 h 7801811"/>
              <a:gd name="connsiteX680" fmla="*/ 9401399 w 9544051"/>
              <a:gd name="connsiteY680" fmla="*/ 4726712 h 7801811"/>
              <a:gd name="connsiteX681" fmla="*/ 9433855 w 9544051"/>
              <a:gd name="connsiteY681" fmla="*/ 4707437 h 7801811"/>
              <a:gd name="connsiteX682" fmla="*/ 9512159 w 9544051"/>
              <a:gd name="connsiteY682" fmla="*/ 4593812 h 7801811"/>
              <a:gd name="connsiteX683" fmla="*/ 9544051 w 9544051"/>
              <a:gd name="connsiteY683" fmla="*/ 4607061 h 7801811"/>
              <a:gd name="connsiteX684" fmla="*/ 9535311 w 9544051"/>
              <a:gd name="connsiteY684" fmla="*/ 4646270 h 7801811"/>
              <a:gd name="connsiteX685" fmla="*/ 9525195 w 9544051"/>
              <a:gd name="connsiteY685" fmla="*/ 4659706 h 7801811"/>
              <a:gd name="connsiteX686" fmla="*/ 9430231 w 9544051"/>
              <a:gd name="connsiteY686" fmla="*/ 4811770 h 7801811"/>
              <a:gd name="connsiteX687" fmla="*/ 9389035 w 9544051"/>
              <a:gd name="connsiteY687" fmla="*/ 4870254 h 7801811"/>
              <a:gd name="connsiteX688" fmla="*/ 9310431 w 9544051"/>
              <a:gd name="connsiteY688" fmla="*/ 5008954 h 7801811"/>
              <a:gd name="connsiteX689" fmla="*/ 9297384 w 9544051"/>
              <a:gd name="connsiteY689" fmla="*/ 5041333 h 7801811"/>
              <a:gd name="connsiteX690" fmla="*/ 9258342 w 9544051"/>
              <a:gd name="connsiteY690" fmla="*/ 5103231 h 7801811"/>
              <a:gd name="connsiteX691" fmla="*/ 9211249 w 9544051"/>
              <a:gd name="connsiteY691" fmla="*/ 5168083 h 7801811"/>
              <a:gd name="connsiteX692" fmla="*/ 9193038 w 9544051"/>
              <a:gd name="connsiteY692" fmla="*/ 5202097 h 7801811"/>
              <a:gd name="connsiteX693" fmla="*/ 9211199 w 9544051"/>
              <a:gd name="connsiteY693" fmla="*/ 5234842 h 7801811"/>
              <a:gd name="connsiteX694" fmla="*/ 9326912 w 9544051"/>
              <a:gd name="connsiteY694" fmla="*/ 5041000 h 7801811"/>
              <a:gd name="connsiteX695" fmla="*/ 9352779 w 9544051"/>
              <a:gd name="connsiteY695" fmla="*/ 5064346 h 7801811"/>
              <a:gd name="connsiteX696" fmla="*/ 9426259 w 9544051"/>
              <a:gd name="connsiteY696" fmla="*/ 4958797 h 7801811"/>
              <a:gd name="connsiteX697" fmla="*/ 9480807 w 9544051"/>
              <a:gd name="connsiteY697" fmla="*/ 4842860 h 7801811"/>
              <a:gd name="connsiteX698" fmla="*/ 9492507 w 9544051"/>
              <a:gd name="connsiteY698" fmla="*/ 4914500 h 7801811"/>
              <a:gd name="connsiteX699" fmla="*/ 9485057 w 9544051"/>
              <a:gd name="connsiteY699" fmla="*/ 4965584 h 7801811"/>
              <a:gd name="connsiteX700" fmla="*/ 9489699 w 9544051"/>
              <a:gd name="connsiteY700" fmla="*/ 5027992 h 7801811"/>
              <a:gd name="connsiteX701" fmla="*/ 9464001 w 9544051"/>
              <a:gd name="connsiteY701" fmla="*/ 5081574 h 7801811"/>
              <a:gd name="connsiteX702" fmla="*/ 9364989 w 9544051"/>
              <a:gd name="connsiteY702" fmla="*/ 5268495 h 7801811"/>
              <a:gd name="connsiteX703" fmla="*/ 9232571 w 9544051"/>
              <a:gd name="connsiteY703" fmla="*/ 5518396 h 7801811"/>
              <a:gd name="connsiteX704" fmla="*/ 9174455 w 9544051"/>
              <a:gd name="connsiteY704" fmla="*/ 5622769 h 7801811"/>
              <a:gd name="connsiteX705" fmla="*/ 9104545 w 9544051"/>
              <a:gd name="connsiteY705" fmla="*/ 5739882 h 7801811"/>
              <a:gd name="connsiteX706" fmla="*/ 8993524 w 9544051"/>
              <a:gd name="connsiteY706" fmla="*/ 5929372 h 7801811"/>
              <a:gd name="connsiteX707" fmla="*/ 8943377 w 9544051"/>
              <a:gd name="connsiteY707" fmla="*/ 5967758 h 7801811"/>
              <a:gd name="connsiteX708" fmla="*/ 8830939 w 9544051"/>
              <a:gd name="connsiteY708" fmla="*/ 6099962 h 7801811"/>
              <a:gd name="connsiteX709" fmla="*/ 8834855 w 9544051"/>
              <a:gd name="connsiteY709" fmla="*/ 6117967 h 7801811"/>
              <a:gd name="connsiteX710" fmla="*/ 8832096 w 9544051"/>
              <a:gd name="connsiteY710" fmla="*/ 6164701 h 7801811"/>
              <a:gd name="connsiteX711" fmla="*/ 8792106 w 9544051"/>
              <a:gd name="connsiteY711" fmla="*/ 6221165 h 7801811"/>
              <a:gd name="connsiteX712" fmla="*/ 8690221 w 9544051"/>
              <a:gd name="connsiteY712" fmla="*/ 6261995 h 7801811"/>
              <a:gd name="connsiteX713" fmla="*/ 8672016 w 9544051"/>
              <a:gd name="connsiteY713" fmla="*/ 6246871 h 7801811"/>
              <a:gd name="connsiteX714" fmla="*/ 8671494 w 9544051"/>
              <a:gd name="connsiteY714" fmla="*/ 6310914 h 7801811"/>
              <a:gd name="connsiteX715" fmla="*/ 8633525 w 9544051"/>
              <a:gd name="connsiteY715" fmla="*/ 6374519 h 7801811"/>
              <a:gd name="connsiteX716" fmla="*/ 8556257 w 9544051"/>
              <a:gd name="connsiteY716" fmla="*/ 6458335 h 7801811"/>
              <a:gd name="connsiteX717" fmla="*/ 8536285 w 9544051"/>
              <a:gd name="connsiteY717" fmla="*/ 6477757 h 7801811"/>
              <a:gd name="connsiteX718" fmla="*/ 8340205 w 9544051"/>
              <a:gd name="connsiteY718" fmla="*/ 6746568 h 7801811"/>
              <a:gd name="connsiteX719" fmla="*/ 8207796 w 9544051"/>
              <a:gd name="connsiteY719" fmla="*/ 6898194 h 7801811"/>
              <a:gd name="connsiteX720" fmla="*/ 8179903 w 9544051"/>
              <a:gd name="connsiteY720" fmla="*/ 6916845 h 7801811"/>
              <a:gd name="connsiteX721" fmla="*/ 8080218 w 9544051"/>
              <a:gd name="connsiteY721" fmla="*/ 6894330 h 7801811"/>
              <a:gd name="connsiteX722" fmla="*/ 8146729 w 9544051"/>
              <a:gd name="connsiteY722" fmla="*/ 6744306 h 7801811"/>
              <a:gd name="connsiteX723" fmla="*/ 8021599 w 9544051"/>
              <a:gd name="connsiteY723" fmla="*/ 6817058 h 7801811"/>
              <a:gd name="connsiteX724" fmla="*/ 7948475 w 9544051"/>
              <a:gd name="connsiteY724" fmla="*/ 6732499 h 7801811"/>
              <a:gd name="connsiteX725" fmla="*/ 7904461 w 9544051"/>
              <a:gd name="connsiteY725" fmla="*/ 6735772 h 7801811"/>
              <a:gd name="connsiteX726" fmla="*/ 7899285 w 9544051"/>
              <a:gd name="connsiteY726" fmla="*/ 6734311 h 7801811"/>
              <a:gd name="connsiteX727" fmla="*/ 7893181 w 9544051"/>
              <a:gd name="connsiteY727" fmla="*/ 6747117 h 7801811"/>
              <a:gd name="connsiteX728" fmla="*/ 7789291 w 9544051"/>
              <a:gd name="connsiteY728" fmla="*/ 7020472 h 7801811"/>
              <a:gd name="connsiteX729" fmla="*/ 7775013 w 9544051"/>
              <a:gd name="connsiteY729" fmla="*/ 7046440 h 7801811"/>
              <a:gd name="connsiteX730" fmla="*/ 7764255 w 9544051"/>
              <a:gd name="connsiteY730" fmla="*/ 6919437 h 7801811"/>
              <a:gd name="connsiteX731" fmla="*/ 7660671 w 9544051"/>
              <a:gd name="connsiteY731" fmla="*/ 7014910 h 7801811"/>
              <a:gd name="connsiteX732" fmla="*/ 7646195 w 9544051"/>
              <a:gd name="connsiteY732" fmla="*/ 7012226 h 7801811"/>
              <a:gd name="connsiteX733" fmla="*/ 7645077 w 9544051"/>
              <a:gd name="connsiteY733" fmla="*/ 6959951 h 7801811"/>
              <a:gd name="connsiteX734" fmla="*/ 7631275 w 9544051"/>
              <a:gd name="connsiteY734" fmla="*/ 6944051 h 7801811"/>
              <a:gd name="connsiteX735" fmla="*/ 7580474 w 9544051"/>
              <a:gd name="connsiteY735" fmla="*/ 6969917 h 7801811"/>
              <a:gd name="connsiteX736" fmla="*/ 7586835 w 9544051"/>
              <a:gd name="connsiteY736" fmla="*/ 6941718 h 7801811"/>
              <a:gd name="connsiteX737" fmla="*/ 7580531 w 9544051"/>
              <a:gd name="connsiteY737" fmla="*/ 6948809 h 7801811"/>
              <a:gd name="connsiteX738" fmla="*/ 7531548 w 9544051"/>
              <a:gd name="connsiteY738" fmla="*/ 6953658 h 7801811"/>
              <a:gd name="connsiteX739" fmla="*/ 7504477 w 9544051"/>
              <a:gd name="connsiteY739" fmla="*/ 6932331 h 7801811"/>
              <a:gd name="connsiteX740" fmla="*/ 7449486 w 9544051"/>
              <a:gd name="connsiteY740" fmla="*/ 6909958 h 7801811"/>
              <a:gd name="connsiteX741" fmla="*/ 7438575 w 9544051"/>
              <a:gd name="connsiteY741" fmla="*/ 6879098 h 7801811"/>
              <a:gd name="connsiteX742" fmla="*/ 7385881 w 9544051"/>
              <a:gd name="connsiteY742" fmla="*/ 6885211 h 7801811"/>
              <a:gd name="connsiteX743" fmla="*/ 7394223 w 9544051"/>
              <a:gd name="connsiteY743" fmla="*/ 6851601 h 7801811"/>
              <a:gd name="connsiteX744" fmla="*/ 7377938 w 9544051"/>
              <a:gd name="connsiteY744" fmla="*/ 6849521 h 7801811"/>
              <a:gd name="connsiteX745" fmla="*/ 7346777 w 9544051"/>
              <a:gd name="connsiteY745" fmla="*/ 6831536 h 7801811"/>
              <a:gd name="connsiteX746" fmla="*/ 7342627 w 9544051"/>
              <a:gd name="connsiteY746" fmla="*/ 6826907 h 7801811"/>
              <a:gd name="connsiteX747" fmla="*/ 7311775 w 9544051"/>
              <a:gd name="connsiteY747" fmla="*/ 6840917 h 7801811"/>
              <a:gd name="connsiteX748" fmla="*/ 7270001 w 9544051"/>
              <a:gd name="connsiteY748" fmla="*/ 6851460 h 7801811"/>
              <a:gd name="connsiteX749" fmla="*/ 7260585 w 9544051"/>
              <a:gd name="connsiteY749" fmla="*/ 6809480 h 7801811"/>
              <a:gd name="connsiteX750" fmla="*/ 7254103 w 9544051"/>
              <a:gd name="connsiteY750" fmla="*/ 6751475 h 7801811"/>
              <a:gd name="connsiteX751" fmla="*/ 7177481 w 9544051"/>
              <a:gd name="connsiteY751" fmla="*/ 6784603 h 7801811"/>
              <a:gd name="connsiteX752" fmla="*/ 7188660 w 9544051"/>
              <a:gd name="connsiteY752" fmla="*/ 6750098 h 7801811"/>
              <a:gd name="connsiteX753" fmla="*/ 7230657 w 9544051"/>
              <a:gd name="connsiteY753" fmla="*/ 6711351 h 7801811"/>
              <a:gd name="connsiteX754" fmla="*/ 7243707 w 9544051"/>
              <a:gd name="connsiteY754" fmla="*/ 6716546 h 7801811"/>
              <a:gd name="connsiteX755" fmla="*/ 7242407 w 9544051"/>
              <a:gd name="connsiteY755" fmla="*/ 6715096 h 7801811"/>
              <a:gd name="connsiteX756" fmla="*/ 7220759 w 9544051"/>
              <a:gd name="connsiteY756" fmla="*/ 6684682 h 7801811"/>
              <a:gd name="connsiteX757" fmla="*/ 7188307 w 9544051"/>
              <a:gd name="connsiteY757" fmla="*/ 6654821 h 7801811"/>
              <a:gd name="connsiteX758" fmla="*/ 7212513 w 9544051"/>
              <a:gd name="connsiteY758" fmla="*/ 6625661 h 7801811"/>
              <a:gd name="connsiteX759" fmla="*/ 7165773 w 9544051"/>
              <a:gd name="connsiteY759" fmla="*/ 6629884 h 7801811"/>
              <a:gd name="connsiteX760" fmla="*/ 7131823 w 9544051"/>
              <a:gd name="connsiteY760" fmla="*/ 6672000 h 7801811"/>
              <a:gd name="connsiteX761" fmla="*/ 7182037 w 9544051"/>
              <a:gd name="connsiteY761" fmla="*/ 6671629 h 7801811"/>
              <a:gd name="connsiteX762" fmla="*/ 7149287 w 9544051"/>
              <a:gd name="connsiteY762" fmla="*/ 6778300 h 7801811"/>
              <a:gd name="connsiteX763" fmla="*/ 7080241 w 9544051"/>
              <a:gd name="connsiteY763" fmla="*/ 6694710 h 7801811"/>
              <a:gd name="connsiteX764" fmla="*/ 7104857 w 9544051"/>
              <a:gd name="connsiteY764" fmla="*/ 6511440 h 7801811"/>
              <a:gd name="connsiteX765" fmla="*/ 7167897 w 9544051"/>
              <a:gd name="connsiteY765" fmla="*/ 6281835 h 7801811"/>
              <a:gd name="connsiteX766" fmla="*/ 7022689 w 9544051"/>
              <a:gd name="connsiteY766" fmla="*/ 6259095 h 7801811"/>
              <a:gd name="connsiteX767" fmla="*/ 6989599 w 9544051"/>
              <a:gd name="connsiteY767" fmla="*/ 6243689 h 7801811"/>
              <a:gd name="connsiteX768" fmla="*/ 6959209 w 9544051"/>
              <a:gd name="connsiteY768" fmla="*/ 6207295 h 7801811"/>
              <a:gd name="connsiteX769" fmla="*/ 6844720 w 9544051"/>
              <a:gd name="connsiteY769" fmla="*/ 6185439 h 7801811"/>
              <a:gd name="connsiteX770" fmla="*/ 6809840 w 9544051"/>
              <a:gd name="connsiteY770" fmla="*/ 6174568 h 7801811"/>
              <a:gd name="connsiteX771" fmla="*/ 6793465 w 9544051"/>
              <a:gd name="connsiteY771" fmla="*/ 6135752 h 7801811"/>
              <a:gd name="connsiteX772" fmla="*/ 6891801 w 9544051"/>
              <a:gd name="connsiteY772" fmla="*/ 6002561 h 7801811"/>
              <a:gd name="connsiteX773" fmla="*/ 6899189 w 9544051"/>
              <a:gd name="connsiteY773" fmla="*/ 5994493 h 7801811"/>
              <a:gd name="connsiteX774" fmla="*/ 7063069 w 9544051"/>
              <a:gd name="connsiteY774" fmla="*/ 5833524 h 7801811"/>
              <a:gd name="connsiteX775" fmla="*/ 7125886 w 9544051"/>
              <a:gd name="connsiteY775" fmla="*/ 5757177 h 7801811"/>
              <a:gd name="connsiteX776" fmla="*/ 7032293 w 9544051"/>
              <a:gd name="connsiteY776" fmla="*/ 5818173 h 7801811"/>
              <a:gd name="connsiteX777" fmla="*/ 7013155 w 9544051"/>
              <a:gd name="connsiteY777" fmla="*/ 5787530 h 7801811"/>
              <a:gd name="connsiteX778" fmla="*/ 6972141 w 9544051"/>
              <a:gd name="connsiteY778" fmla="*/ 5803975 h 7801811"/>
              <a:gd name="connsiteX779" fmla="*/ 6864003 w 9544051"/>
              <a:gd name="connsiteY779" fmla="*/ 5764875 h 7801811"/>
              <a:gd name="connsiteX780" fmla="*/ 6740787 w 9544051"/>
              <a:gd name="connsiteY780" fmla="*/ 5747396 h 7801811"/>
              <a:gd name="connsiteX781" fmla="*/ 6763906 w 9544051"/>
              <a:gd name="connsiteY781" fmla="*/ 5621626 h 7801811"/>
              <a:gd name="connsiteX782" fmla="*/ 6631807 w 9544051"/>
              <a:gd name="connsiteY782" fmla="*/ 5737565 h 7801811"/>
              <a:gd name="connsiteX783" fmla="*/ 6599093 w 9544051"/>
              <a:gd name="connsiteY783" fmla="*/ 5706609 h 7801811"/>
              <a:gd name="connsiteX784" fmla="*/ 6571522 w 9544051"/>
              <a:gd name="connsiteY784" fmla="*/ 5680350 h 7801811"/>
              <a:gd name="connsiteX785" fmla="*/ 6554301 w 9544051"/>
              <a:gd name="connsiteY785" fmla="*/ 5729747 h 7801811"/>
              <a:gd name="connsiteX786" fmla="*/ 6411221 w 9544051"/>
              <a:gd name="connsiteY786" fmla="*/ 6366696 h 7801811"/>
              <a:gd name="connsiteX787" fmla="*/ 6388045 w 9544051"/>
              <a:gd name="connsiteY787" fmla="*/ 6373499 h 7801811"/>
              <a:gd name="connsiteX788" fmla="*/ 6301947 w 9544051"/>
              <a:gd name="connsiteY788" fmla="*/ 6504442 h 7801811"/>
              <a:gd name="connsiteX789" fmla="*/ 6133891 w 9544051"/>
              <a:gd name="connsiteY789" fmla="*/ 6805931 h 7801811"/>
              <a:gd name="connsiteX790" fmla="*/ 6068072 w 9544051"/>
              <a:gd name="connsiteY790" fmla="*/ 6922514 h 7801811"/>
              <a:gd name="connsiteX791" fmla="*/ 5851167 w 9544051"/>
              <a:gd name="connsiteY791" fmla="*/ 7375228 h 7801811"/>
              <a:gd name="connsiteX792" fmla="*/ 5927761 w 9544051"/>
              <a:gd name="connsiteY792" fmla="*/ 7065775 h 7801811"/>
              <a:gd name="connsiteX793" fmla="*/ 6029602 w 9544051"/>
              <a:gd name="connsiteY793" fmla="*/ 6735698 h 7801811"/>
              <a:gd name="connsiteX794" fmla="*/ 5934411 w 9544051"/>
              <a:gd name="connsiteY794" fmla="*/ 6766049 h 7801811"/>
              <a:gd name="connsiteX795" fmla="*/ 5833397 w 9544051"/>
              <a:gd name="connsiteY795" fmla="*/ 7117496 h 7801811"/>
              <a:gd name="connsiteX796" fmla="*/ 5593319 w 9544051"/>
              <a:gd name="connsiteY796" fmla="*/ 7509774 h 7801811"/>
              <a:gd name="connsiteX797" fmla="*/ 5582167 w 9544051"/>
              <a:gd name="connsiteY797" fmla="*/ 7221277 h 7801811"/>
              <a:gd name="connsiteX798" fmla="*/ 5410424 w 9544051"/>
              <a:gd name="connsiteY798" fmla="*/ 7090404 h 7801811"/>
              <a:gd name="connsiteX799" fmla="*/ 5325574 w 9544051"/>
              <a:gd name="connsiteY799" fmla="*/ 7118918 h 7801811"/>
              <a:gd name="connsiteX800" fmla="*/ 5279631 w 9544051"/>
              <a:gd name="connsiteY800" fmla="*/ 7210454 h 7801811"/>
              <a:gd name="connsiteX801" fmla="*/ 5393849 w 9544051"/>
              <a:gd name="connsiteY801" fmla="*/ 7335410 h 7801811"/>
              <a:gd name="connsiteX802" fmla="*/ 5317687 w 9544051"/>
              <a:gd name="connsiteY802" fmla="*/ 7453830 h 7801811"/>
              <a:gd name="connsiteX803" fmla="*/ 5203474 w 9544051"/>
              <a:gd name="connsiteY803" fmla="*/ 7261633 h 7801811"/>
              <a:gd name="connsiteX804" fmla="*/ 5101639 w 9544051"/>
              <a:gd name="connsiteY804" fmla="*/ 7524472 h 7801811"/>
              <a:gd name="connsiteX805" fmla="*/ 4948097 w 9544051"/>
              <a:gd name="connsiteY805" fmla="*/ 7460289 h 7801811"/>
              <a:gd name="connsiteX806" fmla="*/ 4986189 w 9544051"/>
              <a:gd name="connsiteY806" fmla="*/ 7300218 h 7801811"/>
              <a:gd name="connsiteX807" fmla="*/ 4737863 w 9544051"/>
              <a:gd name="connsiteY807" fmla="*/ 7344316 h 7801811"/>
              <a:gd name="connsiteX808" fmla="*/ 4765187 w 9544051"/>
              <a:gd name="connsiteY808" fmla="*/ 7242637 h 7801811"/>
              <a:gd name="connsiteX809" fmla="*/ 4725053 w 9544051"/>
              <a:gd name="connsiteY809" fmla="*/ 7147562 h 7801811"/>
              <a:gd name="connsiteX810" fmla="*/ 4636485 w 9544051"/>
              <a:gd name="connsiteY810" fmla="*/ 7147154 h 7801811"/>
              <a:gd name="connsiteX811" fmla="*/ 4424167 w 9544051"/>
              <a:gd name="connsiteY811" fmla="*/ 7112238 h 7801811"/>
              <a:gd name="connsiteX812" fmla="*/ 4377006 w 9544051"/>
              <a:gd name="connsiteY812" fmla="*/ 6902754 h 7801811"/>
              <a:gd name="connsiteX813" fmla="*/ 4168821 w 9544051"/>
              <a:gd name="connsiteY813" fmla="*/ 7041931 h 7801811"/>
              <a:gd name="connsiteX814" fmla="*/ 4134058 w 9544051"/>
              <a:gd name="connsiteY814" fmla="*/ 7018521 h 7801811"/>
              <a:gd name="connsiteX815" fmla="*/ 4141531 w 9544051"/>
              <a:gd name="connsiteY815" fmla="*/ 6740165 h 7801811"/>
              <a:gd name="connsiteX816" fmla="*/ 4153673 w 9544051"/>
              <a:gd name="connsiteY816" fmla="*/ 6693830 h 7801811"/>
              <a:gd name="connsiteX817" fmla="*/ 4145921 w 9544051"/>
              <a:gd name="connsiteY817" fmla="*/ 6704915 h 7801811"/>
              <a:gd name="connsiteX818" fmla="*/ 4145024 w 9544051"/>
              <a:gd name="connsiteY818" fmla="*/ 6709984 h 7801811"/>
              <a:gd name="connsiteX819" fmla="*/ 3334490 w 9544051"/>
              <a:gd name="connsiteY819" fmla="*/ 6728437 h 7801811"/>
              <a:gd name="connsiteX820" fmla="*/ 3319979 w 9544051"/>
              <a:gd name="connsiteY820" fmla="*/ 6745587 h 7801811"/>
              <a:gd name="connsiteX821" fmla="*/ 3151291 w 9544051"/>
              <a:gd name="connsiteY821" fmla="*/ 7698522 h 7801811"/>
              <a:gd name="connsiteX822" fmla="*/ 3205069 w 9544051"/>
              <a:gd name="connsiteY822" fmla="*/ 7740532 h 7801811"/>
              <a:gd name="connsiteX823" fmla="*/ 3186570 w 9544051"/>
              <a:gd name="connsiteY823" fmla="*/ 7801811 h 7801811"/>
              <a:gd name="connsiteX824" fmla="*/ 2979031 w 9544051"/>
              <a:gd name="connsiteY824" fmla="*/ 7569368 h 7801811"/>
              <a:gd name="connsiteX825" fmla="*/ 3002256 w 9544051"/>
              <a:gd name="connsiteY825" fmla="*/ 7394945 h 7801811"/>
              <a:gd name="connsiteX826" fmla="*/ 2992021 w 9544051"/>
              <a:gd name="connsiteY826" fmla="*/ 7301484 h 7801811"/>
              <a:gd name="connsiteX827" fmla="*/ 3007669 w 9544051"/>
              <a:gd name="connsiteY827" fmla="*/ 7191464 h 7801811"/>
              <a:gd name="connsiteX828" fmla="*/ 3143174 w 9544051"/>
              <a:gd name="connsiteY828" fmla="*/ 6987914 h 7801811"/>
              <a:gd name="connsiteX829" fmla="*/ 3156558 w 9544051"/>
              <a:gd name="connsiteY829" fmla="*/ 6696181 h 7801811"/>
              <a:gd name="connsiteX830" fmla="*/ 3165825 w 9544051"/>
              <a:gd name="connsiteY830" fmla="*/ 6579007 h 7801811"/>
              <a:gd name="connsiteX831" fmla="*/ 3179522 w 9544051"/>
              <a:gd name="connsiteY831" fmla="*/ 6415175 h 7801811"/>
              <a:gd name="connsiteX832" fmla="*/ 3161103 w 9544051"/>
              <a:gd name="connsiteY832" fmla="*/ 6324699 h 7801811"/>
              <a:gd name="connsiteX833" fmla="*/ 3033383 w 9544051"/>
              <a:gd name="connsiteY833" fmla="*/ 6549114 h 7801811"/>
              <a:gd name="connsiteX834" fmla="*/ 3008261 w 9544051"/>
              <a:gd name="connsiteY834" fmla="*/ 6691040 h 7801811"/>
              <a:gd name="connsiteX835" fmla="*/ 2974299 w 9544051"/>
              <a:gd name="connsiteY835" fmla="*/ 6753219 h 7801811"/>
              <a:gd name="connsiteX836" fmla="*/ 2952897 w 9544051"/>
              <a:gd name="connsiteY836" fmla="*/ 6744436 h 7801811"/>
              <a:gd name="connsiteX837" fmla="*/ 2975567 w 9544051"/>
              <a:gd name="connsiteY837" fmla="*/ 6529912 h 7801811"/>
              <a:gd name="connsiteX838" fmla="*/ 2985467 w 9544051"/>
              <a:gd name="connsiteY838" fmla="*/ 6301088 h 7801811"/>
              <a:gd name="connsiteX839" fmla="*/ 2955887 w 9544051"/>
              <a:gd name="connsiteY839" fmla="*/ 6295287 h 7801811"/>
              <a:gd name="connsiteX840" fmla="*/ 2879169 w 9544051"/>
              <a:gd name="connsiteY840" fmla="*/ 6728673 h 7801811"/>
              <a:gd name="connsiteX841" fmla="*/ 2830821 w 9544051"/>
              <a:gd name="connsiteY841" fmla="*/ 7045022 h 7801811"/>
              <a:gd name="connsiteX842" fmla="*/ 2789359 w 9544051"/>
              <a:gd name="connsiteY842" fmla="*/ 7387304 h 7801811"/>
              <a:gd name="connsiteX843" fmla="*/ 2592955 w 9544051"/>
              <a:gd name="connsiteY843" fmla="*/ 7243254 h 7801811"/>
              <a:gd name="connsiteX844" fmla="*/ 2581825 w 9544051"/>
              <a:gd name="connsiteY844" fmla="*/ 7154864 h 7801811"/>
              <a:gd name="connsiteX845" fmla="*/ 2598922 w 9544051"/>
              <a:gd name="connsiteY845" fmla="*/ 7079873 h 7801811"/>
              <a:gd name="connsiteX846" fmla="*/ 2634366 w 9544051"/>
              <a:gd name="connsiteY846" fmla="*/ 6879653 h 7801811"/>
              <a:gd name="connsiteX847" fmla="*/ 2623127 w 9544051"/>
              <a:gd name="connsiteY847" fmla="*/ 6748628 h 7801811"/>
              <a:gd name="connsiteX848" fmla="*/ 2675782 w 9544051"/>
              <a:gd name="connsiteY848" fmla="*/ 6148600 h 7801811"/>
              <a:gd name="connsiteX849" fmla="*/ 2680661 w 9544051"/>
              <a:gd name="connsiteY849" fmla="*/ 6099403 h 7801811"/>
              <a:gd name="connsiteX850" fmla="*/ 2649371 w 9544051"/>
              <a:gd name="connsiteY850" fmla="*/ 5951990 h 7801811"/>
              <a:gd name="connsiteX851" fmla="*/ 2625121 w 9544051"/>
              <a:gd name="connsiteY851" fmla="*/ 5894463 h 7801811"/>
              <a:gd name="connsiteX852" fmla="*/ 2675815 w 9544051"/>
              <a:gd name="connsiteY852" fmla="*/ 5608073 h 7801811"/>
              <a:gd name="connsiteX853" fmla="*/ 2673333 w 9544051"/>
              <a:gd name="connsiteY853" fmla="*/ 5708548 h 7801811"/>
              <a:gd name="connsiteX854" fmla="*/ 2744055 w 9544051"/>
              <a:gd name="connsiteY854" fmla="*/ 5611616 h 7801811"/>
              <a:gd name="connsiteX855" fmla="*/ 2771584 w 9544051"/>
              <a:gd name="connsiteY855" fmla="*/ 5153514 h 7801811"/>
              <a:gd name="connsiteX856" fmla="*/ 2796418 w 9544051"/>
              <a:gd name="connsiteY856" fmla="*/ 5078072 h 7801811"/>
              <a:gd name="connsiteX857" fmla="*/ 2851227 w 9544051"/>
              <a:gd name="connsiteY857" fmla="*/ 4984579 h 7801811"/>
              <a:gd name="connsiteX858" fmla="*/ 2811806 w 9544051"/>
              <a:gd name="connsiteY858" fmla="*/ 4861467 h 7801811"/>
              <a:gd name="connsiteX859" fmla="*/ 2893189 w 9544051"/>
              <a:gd name="connsiteY859" fmla="*/ 4661077 h 7801811"/>
              <a:gd name="connsiteX860" fmla="*/ 2889807 w 9544051"/>
              <a:gd name="connsiteY860" fmla="*/ 4621104 h 7801811"/>
              <a:gd name="connsiteX861" fmla="*/ 2773213 w 9544051"/>
              <a:gd name="connsiteY861" fmla="*/ 4804881 h 7801811"/>
              <a:gd name="connsiteX862" fmla="*/ 2750364 w 9544051"/>
              <a:gd name="connsiteY862" fmla="*/ 4812551 h 7801811"/>
              <a:gd name="connsiteX863" fmla="*/ 2537513 w 9544051"/>
              <a:gd name="connsiteY863" fmla="*/ 4825406 h 7801811"/>
              <a:gd name="connsiteX864" fmla="*/ 2450531 w 9544051"/>
              <a:gd name="connsiteY864" fmla="*/ 4878661 h 7801811"/>
              <a:gd name="connsiteX865" fmla="*/ 2368796 w 9544051"/>
              <a:gd name="connsiteY865" fmla="*/ 5054738 h 7801811"/>
              <a:gd name="connsiteX866" fmla="*/ 2242153 w 9544051"/>
              <a:gd name="connsiteY866" fmla="*/ 5355683 h 7801811"/>
              <a:gd name="connsiteX867" fmla="*/ 2243686 w 9544051"/>
              <a:gd name="connsiteY867" fmla="*/ 5353935 h 7801811"/>
              <a:gd name="connsiteX868" fmla="*/ 2042431 w 9544051"/>
              <a:gd name="connsiteY868" fmla="*/ 5675605 h 7801811"/>
              <a:gd name="connsiteX869" fmla="*/ 2040402 w 9544051"/>
              <a:gd name="connsiteY869" fmla="*/ 5751532 h 7801811"/>
              <a:gd name="connsiteX870" fmla="*/ 2030772 w 9544051"/>
              <a:gd name="connsiteY870" fmla="*/ 5826925 h 7801811"/>
              <a:gd name="connsiteX871" fmla="*/ 1814801 w 9544051"/>
              <a:gd name="connsiteY871" fmla="*/ 6303413 h 7801811"/>
              <a:gd name="connsiteX872" fmla="*/ 1626769 w 9544051"/>
              <a:gd name="connsiteY872" fmla="*/ 6692804 h 7801811"/>
              <a:gd name="connsiteX873" fmla="*/ 1411703 w 9544051"/>
              <a:gd name="connsiteY873" fmla="*/ 7260272 h 7801811"/>
              <a:gd name="connsiteX874" fmla="*/ 1382481 w 9544051"/>
              <a:gd name="connsiteY874" fmla="*/ 7312020 h 7801811"/>
              <a:gd name="connsiteX875" fmla="*/ 1364696 w 9544051"/>
              <a:gd name="connsiteY875" fmla="*/ 7019474 h 7801811"/>
              <a:gd name="connsiteX876" fmla="*/ 1155379 w 9544051"/>
              <a:gd name="connsiteY876" fmla="*/ 7184722 h 7801811"/>
              <a:gd name="connsiteX877" fmla="*/ 1126590 w 9544051"/>
              <a:gd name="connsiteY877" fmla="*/ 7171562 h 7801811"/>
              <a:gd name="connsiteX878" fmla="*/ 1125874 w 9544051"/>
              <a:gd name="connsiteY878" fmla="*/ 7052768 h 7801811"/>
              <a:gd name="connsiteX879" fmla="*/ 1098807 w 9544051"/>
              <a:gd name="connsiteY879" fmla="*/ 7010045 h 7801811"/>
              <a:gd name="connsiteX880" fmla="*/ 996756 w 9544051"/>
              <a:gd name="connsiteY880" fmla="*/ 7043683 h 7801811"/>
              <a:gd name="connsiteX881" fmla="*/ 1154907 w 9544051"/>
              <a:gd name="connsiteY881" fmla="*/ 6577975 h 7801811"/>
              <a:gd name="connsiteX882" fmla="*/ 1284615 w 9544051"/>
              <a:gd name="connsiteY882" fmla="*/ 6273536 h 7801811"/>
              <a:gd name="connsiteX883" fmla="*/ 1360099 w 9544051"/>
              <a:gd name="connsiteY883" fmla="*/ 6122993 h 7801811"/>
              <a:gd name="connsiteX884" fmla="*/ 1229291 w 9544051"/>
              <a:gd name="connsiteY884" fmla="*/ 5913408 h 7801811"/>
              <a:gd name="connsiteX885" fmla="*/ 1122183 w 9544051"/>
              <a:gd name="connsiteY885" fmla="*/ 6247268 h 7801811"/>
              <a:gd name="connsiteX886" fmla="*/ 1120401 w 9544051"/>
              <a:gd name="connsiteY886" fmla="*/ 6286107 h 7801811"/>
              <a:gd name="connsiteX887" fmla="*/ 915588 w 9544051"/>
              <a:gd name="connsiteY887" fmla="*/ 6685451 h 7801811"/>
              <a:gd name="connsiteX888" fmla="*/ 867795 w 9544051"/>
              <a:gd name="connsiteY888" fmla="*/ 6785989 h 7801811"/>
              <a:gd name="connsiteX889" fmla="*/ 611160 w 9544051"/>
              <a:gd name="connsiteY889" fmla="*/ 6756804 h 7801811"/>
              <a:gd name="connsiteX890" fmla="*/ 639287 w 9544051"/>
              <a:gd name="connsiteY890" fmla="*/ 6641892 h 7801811"/>
              <a:gd name="connsiteX891" fmla="*/ 464664 w 9544051"/>
              <a:gd name="connsiteY891" fmla="*/ 6620330 h 7801811"/>
              <a:gd name="connsiteX892" fmla="*/ 381054 w 9544051"/>
              <a:gd name="connsiteY892" fmla="*/ 6623727 h 7801811"/>
              <a:gd name="connsiteX893" fmla="*/ 363492 w 9544051"/>
              <a:gd name="connsiteY893" fmla="*/ 6524157 h 7801811"/>
              <a:gd name="connsiteX894" fmla="*/ 352239 w 9544051"/>
              <a:gd name="connsiteY894" fmla="*/ 6389776 h 7801811"/>
              <a:gd name="connsiteX895" fmla="*/ 198492 w 9544051"/>
              <a:gd name="connsiteY895" fmla="*/ 6427200 h 7801811"/>
              <a:gd name="connsiteX896" fmla="*/ 221779 w 9544051"/>
              <a:gd name="connsiteY896" fmla="*/ 6354623 h 7801811"/>
              <a:gd name="connsiteX897" fmla="*/ 375396 w 9544051"/>
              <a:gd name="connsiteY897" fmla="*/ 6335742 h 7801811"/>
              <a:gd name="connsiteX898" fmla="*/ 420842 w 9544051"/>
              <a:gd name="connsiteY898" fmla="*/ 6357492 h 7801811"/>
              <a:gd name="connsiteX899" fmla="*/ 496450 w 9544051"/>
              <a:gd name="connsiteY899" fmla="*/ 6188405 h 7801811"/>
              <a:gd name="connsiteX900" fmla="*/ 599122 w 9544051"/>
              <a:gd name="connsiteY900" fmla="*/ 6062038 h 7801811"/>
              <a:gd name="connsiteX901" fmla="*/ 569026 w 9544051"/>
              <a:gd name="connsiteY901" fmla="*/ 5792747 h 7801811"/>
              <a:gd name="connsiteX902" fmla="*/ 570555 w 9544051"/>
              <a:gd name="connsiteY902" fmla="*/ 5790999 h 7801811"/>
              <a:gd name="connsiteX903" fmla="*/ 774716 w 9544051"/>
              <a:gd name="connsiteY903" fmla="*/ 6165308 h 7801811"/>
              <a:gd name="connsiteX904" fmla="*/ 599903 w 9544051"/>
              <a:gd name="connsiteY904" fmla="*/ 6171562 h 7801811"/>
              <a:gd name="connsiteX905" fmla="*/ 666947 w 9544051"/>
              <a:gd name="connsiteY905" fmla="*/ 6371095 h 7801811"/>
              <a:gd name="connsiteX906" fmla="*/ 844166 w 9544051"/>
              <a:gd name="connsiteY906" fmla="*/ 6684135 h 7801811"/>
              <a:gd name="connsiteX907" fmla="*/ 796032 w 9544051"/>
              <a:gd name="connsiteY907" fmla="*/ 6610243 h 7801811"/>
              <a:gd name="connsiteX908" fmla="*/ 789622 w 9544051"/>
              <a:gd name="connsiteY908" fmla="*/ 6433532 h 7801811"/>
              <a:gd name="connsiteX909" fmla="*/ 945902 w 9544051"/>
              <a:gd name="connsiteY909" fmla="*/ 6246000 h 7801811"/>
              <a:gd name="connsiteX910" fmla="*/ 985598 w 9544051"/>
              <a:gd name="connsiteY910" fmla="*/ 6219105 h 7801811"/>
              <a:gd name="connsiteX911" fmla="*/ 980779 w 9544051"/>
              <a:gd name="connsiteY911" fmla="*/ 6031370 h 7801811"/>
              <a:gd name="connsiteX912" fmla="*/ 1059609 w 9544051"/>
              <a:gd name="connsiteY912" fmla="*/ 6061037 h 7801811"/>
              <a:gd name="connsiteX913" fmla="*/ 1080017 w 9544051"/>
              <a:gd name="connsiteY913" fmla="*/ 5964139 h 7801811"/>
              <a:gd name="connsiteX914" fmla="*/ 1083017 w 9544051"/>
              <a:gd name="connsiteY914" fmla="*/ 5969912 h 7801811"/>
              <a:gd name="connsiteX915" fmla="*/ 1094236 w 9544051"/>
              <a:gd name="connsiteY915" fmla="*/ 5883499 h 7801811"/>
              <a:gd name="connsiteX916" fmla="*/ 1006723 w 9544051"/>
              <a:gd name="connsiteY916" fmla="*/ 5790140 h 7801811"/>
              <a:gd name="connsiteX917" fmla="*/ 1126587 w 9544051"/>
              <a:gd name="connsiteY917" fmla="*/ 5818983 h 7801811"/>
              <a:gd name="connsiteX918" fmla="*/ 1053295 w 9544051"/>
              <a:gd name="connsiteY918" fmla="*/ 5644986 h 7801811"/>
              <a:gd name="connsiteX919" fmla="*/ 1159376 w 9544051"/>
              <a:gd name="connsiteY919" fmla="*/ 5689556 h 7801811"/>
              <a:gd name="connsiteX920" fmla="*/ 1151121 w 9544051"/>
              <a:gd name="connsiteY920" fmla="*/ 5560951 h 7801811"/>
              <a:gd name="connsiteX921" fmla="*/ 1240513 w 9544051"/>
              <a:gd name="connsiteY921" fmla="*/ 5376135 h 7801811"/>
              <a:gd name="connsiteX922" fmla="*/ 1248419 w 9544051"/>
              <a:gd name="connsiteY922" fmla="*/ 5330307 h 7801811"/>
              <a:gd name="connsiteX923" fmla="*/ 1279799 w 9544051"/>
              <a:gd name="connsiteY923" fmla="*/ 5184083 h 7801811"/>
              <a:gd name="connsiteX924" fmla="*/ 1372407 w 9544051"/>
              <a:gd name="connsiteY924" fmla="*/ 5198018 h 7801811"/>
              <a:gd name="connsiteX925" fmla="*/ 1376943 w 9544051"/>
              <a:gd name="connsiteY925" fmla="*/ 5202050 h 7801811"/>
              <a:gd name="connsiteX926" fmla="*/ 1472178 w 9544051"/>
              <a:gd name="connsiteY926" fmla="*/ 5277398 h 7801811"/>
              <a:gd name="connsiteX927" fmla="*/ 1376943 w 9544051"/>
              <a:gd name="connsiteY927" fmla="*/ 5202050 h 7801811"/>
              <a:gd name="connsiteX928" fmla="*/ 1378473 w 9544051"/>
              <a:gd name="connsiteY928" fmla="*/ 5200300 h 7801811"/>
              <a:gd name="connsiteX929" fmla="*/ 1372407 w 9544051"/>
              <a:gd name="connsiteY929" fmla="*/ 5198018 h 7801811"/>
              <a:gd name="connsiteX930" fmla="*/ 1419668 w 9544051"/>
              <a:gd name="connsiteY930" fmla="*/ 4950865 h 7801811"/>
              <a:gd name="connsiteX931" fmla="*/ 1251545 w 9544051"/>
              <a:gd name="connsiteY931" fmla="*/ 4866678 h 7801811"/>
              <a:gd name="connsiteX932" fmla="*/ 1099142 w 9544051"/>
              <a:gd name="connsiteY932" fmla="*/ 4930174 h 7801811"/>
              <a:gd name="connsiteX933" fmla="*/ 1042353 w 9544051"/>
              <a:gd name="connsiteY933" fmla="*/ 5013381 h 7801811"/>
              <a:gd name="connsiteX934" fmla="*/ 1261856 w 9544051"/>
              <a:gd name="connsiteY934" fmla="*/ 5140144 h 7801811"/>
              <a:gd name="connsiteX935" fmla="*/ 1137273 w 9544051"/>
              <a:gd name="connsiteY935" fmla="*/ 5135090 h 7801811"/>
              <a:gd name="connsiteX936" fmla="*/ 957930 w 9544051"/>
              <a:gd name="connsiteY936" fmla="*/ 5137319 h 7801811"/>
              <a:gd name="connsiteX937" fmla="*/ 1060137 w 9544051"/>
              <a:gd name="connsiteY937" fmla="*/ 5305930 h 7801811"/>
              <a:gd name="connsiteX938" fmla="*/ 943712 w 9544051"/>
              <a:gd name="connsiteY938" fmla="*/ 5217957 h 7801811"/>
              <a:gd name="connsiteX939" fmla="*/ 877043 w 9544051"/>
              <a:gd name="connsiteY939" fmla="*/ 5413647 h 7801811"/>
              <a:gd name="connsiteX940" fmla="*/ 991064 w 9544051"/>
              <a:gd name="connsiteY940" fmla="*/ 5633183 h 7801811"/>
              <a:gd name="connsiteX941" fmla="*/ 741738 w 9544051"/>
              <a:gd name="connsiteY941" fmla="*/ 5420830 h 7801811"/>
              <a:gd name="connsiteX942" fmla="*/ 638786 w 9544051"/>
              <a:gd name="connsiteY942" fmla="*/ 5363492 h 7801811"/>
              <a:gd name="connsiteX943" fmla="*/ 630377 w 9544051"/>
              <a:gd name="connsiteY943" fmla="*/ 5483503 h 7801811"/>
              <a:gd name="connsiteX944" fmla="*/ 794748 w 9544051"/>
              <a:gd name="connsiteY944" fmla="*/ 5673180 h 7801811"/>
              <a:gd name="connsiteX945" fmla="*/ 562865 w 9544051"/>
              <a:gd name="connsiteY945" fmla="*/ 5578944 h 7801811"/>
              <a:gd name="connsiteX946" fmla="*/ 576681 w 9544051"/>
              <a:gd name="connsiteY946" fmla="*/ 5784009 h 7801811"/>
              <a:gd name="connsiteX947" fmla="*/ 575150 w 9544051"/>
              <a:gd name="connsiteY947" fmla="*/ 5785756 h 7801811"/>
              <a:gd name="connsiteX948" fmla="*/ 472849 w 9544051"/>
              <a:gd name="connsiteY948" fmla="*/ 5856485 h 7801811"/>
              <a:gd name="connsiteX949" fmla="*/ 491508 w 9544051"/>
              <a:gd name="connsiteY949" fmla="*/ 6019217 h 7801811"/>
              <a:gd name="connsiteX950" fmla="*/ 355047 w 9544051"/>
              <a:gd name="connsiteY950" fmla="*/ 5972508 h 7801811"/>
              <a:gd name="connsiteX951" fmla="*/ 358768 w 9544051"/>
              <a:gd name="connsiteY951" fmla="*/ 6097081 h 7801811"/>
              <a:gd name="connsiteX952" fmla="*/ 179613 w 9544051"/>
              <a:gd name="connsiteY952" fmla="*/ 6071494 h 7801811"/>
              <a:gd name="connsiteX953" fmla="*/ 110697 w 9544051"/>
              <a:gd name="connsiteY953" fmla="*/ 6150137 h 7801811"/>
              <a:gd name="connsiteX954" fmla="*/ 210836 w 9544051"/>
              <a:gd name="connsiteY954" fmla="*/ 6173879 h 7801811"/>
              <a:gd name="connsiteX955" fmla="*/ 142451 w 9544051"/>
              <a:gd name="connsiteY955" fmla="*/ 6399138 h 7801811"/>
              <a:gd name="connsiteX956" fmla="*/ 7180 w 9544051"/>
              <a:gd name="connsiteY956" fmla="*/ 6176252 h 7801811"/>
              <a:gd name="connsiteX957" fmla="*/ 61559 w 9544051"/>
              <a:gd name="connsiteY957" fmla="*/ 5773745 h 7801811"/>
              <a:gd name="connsiteX958" fmla="*/ 349263 w 9544051"/>
              <a:gd name="connsiteY958" fmla="*/ 4801347 h 7801811"/>
              <a:gd name="connsiteX959" fmla="*/ 544954 w 9544051"/>
              <a:gd name="connsiteY959" fmla="*/ 4403218 h 7801811"/>
              <a:gd name="connsiteX960" fmla="*/ 723609 w 9544051"/>
              <a:gd name="connsiteY960" fmla="*/ 4052128 h 7801811"/>
              <a:gd name="connsiteX961" fmla="*/ 725043 w 9544051"/>
              <a:gd name="connsiteY961" fmla="*/ 3838859 h 7801811"/>
              <a:gd name="connsiteX962" fmla="*/ 808340 w 9544051"/>
              <a:gd name="connsiteY962" fmla="*/ 3881827 h 7801811"/>
              <a:gd name="connsiteX963" fmla="*/ 1300671 w 9544051"/>
              <a:gd name="connsiteY963" fmla="*/ 2988765 h 7801811"/>
              <a:gd name="connsiteX964" fmla="*/ 1327926 w 9544051"/>
              <a:gd name="connsiteY964" fmla="*/ 3003666 h 7801811"/>
              <a:gd name="connsiteX965" fmla="*/ 1346959 w 9544051"/>
              <a:gd name="connsiteY965" fmla="*/ 3110765 h 7801811"/>
              <a:gd name="connsiteX966" fmla="*/ 1438040 w 9544051"/>
              <a:gd name="connsiteY966" fmla="*/ 3126448 h 7801811"/>
              <a:gd name="connsiteX967" fmla="*/ 1441945 w 9544051"/>
              <a:gd name="connsiteY967" fmla="*/ 3223202 h 7801811"/>
              <a:gd name="connsiteX968" fmla="*/ 1469201 w 9544051"/>
              <a:gd name="connsiteY968" fmla="*/ 3238109 h 7801811"/>
              <a:gd name="connsiteX969" fmla="*/ 1541558 w 9544051"/>
              <a:gd name="connsiteY969" fmla="*/ 3100333 h 7801811"/>
              <a:gd name="connsiteX970" fmla="*/ 1662357 w 9544051"/>
              <a:gd name="connsiteY970" fmla="*/ 2990085 h 7801811"/>
              <a:gd name="connsiteX971" fmla="*/ 1644604 w 9544051"/>
              <a:gd name="connsiteY971" fmla="*/ 2918331 h 7801811"/>
              <a:gd name="connsiteX972" fmla="*/ 1742435 w 9544051"/>
              <a:gd name="connsiteY972" fmla="*/ 2834301 h 7801811"/>
              <a:gd name="connsiteX973" fmla="*/ 1590219 w 9544051"/>
              <a:gd name="connsiteY973" fmla="*/ 2869975 h 7801811"/>
              <a:gd name="connsiteX974" fmla="*/ 1504018 w 9544051"/>
              <a:gd name="connsiteY974" fmla="*/ 3032756 h 7801811"/>
              <a:gd name="connsiteX975" fmla="*/ 1632444 w 9544051"/>
              <a:gd name="connsiteY975" fmla="*/ 2692974 h 7801811"/>
              <a:gd name="connsiteX976" fmla="*/ 1658481 w 9544051"/>
              <a:gd name="connsiteY976" fmla="*/ 2663263 h 7801811"/>
              <a:gd name="connsiteX977" fmla="*/ 1723177 w 9544051"/>
              <a:gd name="connsiteY977" fmla="*/ 2534226 h 7801811"/>
              <a:gd name="connsiteX978" fmla="*/ 1667577 w 9544051"/>
              <a:gd name="connsiteY978" fmla="*/ 2441257 h 7801811"/>
              <a:gd name="connsiteX979" fmla="*/ 1372402 w 9544051"/>
              <a:gd name="connsiteY979" fmla="*/ 2943714 h 7801811"/>
              <a:gd name="connsiteX980" fmla="*/ 1365806 w 9544051"/>
              <a:gd name="connsiteY980" fmla="*/ 2794817 h 7801811"/>
              <a:gd name="connsiteX981" fmla="*/ 1609158 w 9544051"/>
              <a:gd name="connsiteY981" fmla="*/ 2314689 h 7801811"/>
              <a:gd name="connsiteX982" fmla="*/ 1767968 w 9544051"/>
              <a:gd name="connsiteY982" fmla="*/ 1977049 h 7801811"/>
              <a:gd name="connsiteX983" fmla="*/ 1848949 w 9544051"/>
              <a:gd name="connsiteY983" fmla="*/ 1912238 h 7801811"/>
              <a:gd name="connsiteX984" fmla="*/ 1829136 w 9544051"/>
              <a:gd name="connsiteY984" fmla="*/ 2146482 h 7801811"/>
              <a:gd name="connsiteX985" fmla="*/ 1701831 w 9544051"/>
              <a:gd name="connsiteY985" fmla="*/ 2319354 h 7801811"/>
              <a:gd name="connsiteX986" fmla="*/ 1739369 w 9544051"/>
              <a:gd name="connsiteY986" fmla="*/ 2386933 h 7801811"/>
              <a:gd name="connsiteX987" fmla="*/ 1864890 w 9544051"/>
              <a:gd name="connsiteY987" fmla="*/ 2252901 h 7801811"/>
              <a:gd name="connsiteX988" fmla="*/ 1932463 w 9544051"/>
              <a:gd name="connsiteY988" fmla="*/ 2148183 h 7801811"/>
              <a:gd name="connsiteX989" fmla="*/ 2043481 w 9544051"/>
              <a:gd name="connsiteY989" fmla="*/ 1911079 h 7801811"/>
              <a:gd name="connsiteX990" fmla="*/ 2102959 w 9544051"/>
              <a:gd name="connsiteY990" fmla="*/ 1880013 h 7801811"/>
              <a:gd name="connsiteX991" fmla="*/ 2130593 w 9544051"/>
              <a:gd name="connsiteY991" fmla="*/ 1839283 h 7801811"/>
              <a:gd name="connsiteX992" fmla="*/ 2289494 w 9544051"/>
              <a:gd name="connsiteY992" fmla="*/ 1713163 h 7801811"/>
              <a:gd name="connsiteX993" fmla="*/ 2208851 w 9544051"/>
              <a:gd name="connsiteY993" fmla="*/ 1501540 h 7801811"/>
              <a:gd name="connsiteX994" fmla="*/ 2385604 w 9544051"/>
              <a:gd name="connsiteY994" fmla="*/ 1658695 h 7801811"/>
              <a:gd name="connsiteX995" fmla="*/ 2333187 w 9544051"/>
              <a:gd name="connsiteY995" fmla="*/ 1543684 h 7801811"/>
              <a:gd name="connsiteX996" fmla="*/ 2317403 w 9544051"/>
              <a:gd name="connsiteY996" fmla="*/ 1405276 h 7801811"/>
              <a:gd name="connsiteX997" fmla="*/ 2430330 w 9544051"/>
              <a:gd name="connsiteY997" fmla="*/ 1110790 h 7801811"/>
              <a:gd name="connsiteX998" fmla="*/ 2519623 w 9544051"/>
              <a:gd name="connsiteY998" fmla="*/ 1165310 h 7801811"/>
              <a:gd name="connsiteX999" fmla="*/ 2630797 w 9544051"/>
              <a:gd name="connsiteY999" fmla="*/ 1130457 h 7801811"/>
              <a:gd name="connsiteX1000" fmla="*/ 2686555 w 9544051"/>
              <a:gd name="connsiteY1000" fmla="*/ 974816 h 7801811"/>
              <a:gd name="connsiteX1001" fmla="*/ 2842337 w 9544051"/>
              <a:gd name="connsiteY1001" fmla="*/ 861463 h 7801811"/>
              <a:gd name="connsiteX1002" fmla="*/ 2939131 w 9544051"/>
              <a:gd name="connsiteY1002" fmla="*/ 704996 h 7801811"/>
              <a:gd name="connsiteX1003" fmla="*/ 2956667 w 9544051"/>
              <a:gd name="connsiteY1003" fmla="*/ 583776 h 7801811"/>
              <a:gd name="connsiteX1004" fmla="*/ 3089220 w 9544051"/>
              <a:gd name="connsiteY1004" fmla="*/ 533726 h 7801811"/>
              <a:gd name="connsiteX1005" fmla="*/ 3168608 w 9544051"/>
              <a:gd name="connsiteY1005" fmla="*/ 479938 h 7801811"/>
              <a:gd name="connsiteX1006" fmla="*/ 3302099 w 9544051"/>
              <a:gd name="connsiteY1006" fmla="*/ 290802 h 7801811"/>
              <a:gd name="connsiteX1007" fmla="*/ 3334324 w 9544051"/>
              <a:gd name="connsiteY1007" fmla="*/ 244830 h 7801811"/>
              <a:gd name="connsiteX1008" fmla="*/ 3467721 w 9544051"/>
              <a:gd name="connsiteY1008" fmla="*/ 175417 h 7801811"/>
              <a:gd name="connsiteX1009" fmla="*/ 3502861 w 9544051"/>
              <a:gd name="connsiteY1009" fmla="*/ 143602 h 7801811"/>
              <a:gd name="connsiteX1010" fmla="*/ 3502852 w 9544051"/>
              <a:gd name="connsiteY1010" fmla="*/ 93138 h 7801811"/>
              <a:gd name="connsiteX1011" fmla="*/ 3596080 w 9544051"/>
              <a:gd name="connsiteY1011" fmla="*/ 85192 h 7801811"/>
              <a:gd name="connsiteX1012" fmla="*/ 3672895 w 9544051"/>
              <a:gd name="connsiteY1012" fmla="*/ 61896 h 7801811"/>
              <a:gd name="connsiteX1013" fmla="*/ 4001162 w 9544051"/>
              <a:gd name="connsiteY1013" fmla="*/ 1356 h 780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9544051" h="7801811">
                <a:moveTo>
                  <a:pt x="5522401" y="6900569"/>
                </a:moveTo>
                <a:cubicBezTo>
                  <a:pt x="5518973" y="6900337"/>
                  <a:pt x="5516387" y="6900796"/>
                  <a:pt x="5515145" y="6902362"/>
                </a:cubicBezTo>
                <a:cubicBezTo>
                  <a:pt x="5507695" y="6911752"/>
                  <a:pt x="5508521" y="6933122"/>
                  <a:pt x="5512247" y="6962051"/>
                </a:cubicBezTo>
                <a:cubicBezTo>
                  <a:pt x="5538317" y="6962798"/>
                  <a:pt x="5567289" y="6971100"/>
                  <a:pt x="5569770" y="6967970"/>
                </a:cubicBezTo>
                <a:cubicBezTo>
                  <a:pt x="5574327" y="6951026"/>
                  <a:pt x="5565638" y="6928359"/>
                  <a:pt x="5562325" y="6910121"/>
                </a:cubicBezTo>
                <a:cubicBezTo>
                  <a:pt x="5554463" y="6908827"/>
                  <a:pt x="5543909" y="6905322"/>
                  <a:pt x="5534700" y="6902924"/>
                </a:cubicBezTo>
                <a:cubicBezTo>
                  <a:pt x="5530095" y="6901724"/>
                  <a:pt x="5525828" y="6900801"/>
                  <a:pt x="5522401" y="6900569"/>
                </a:cubicBezTo>
                <a:close/>
                <a:moveTo>
                  <a:pt x="4675819" y="6884657"/>
                </a:moveTo>
                <a:cubicBezTo>
                  <a:pt x="4673754" y="6898473"/>
                  <a:pt x="4668787" y="6904735"/>
                  <a:pt x="4663819" y="6910995"/>
                </a:cubicBezTo>
                <a:cubicBezTo>
                  <a:pt x="4701475" y="6941959"/>
                  <a:pt x="4746997" y="6974221"/>
                  <a:pt x="4787147" y="7002057"/>
                </a:cubicBezTo>
                <a:cubicBezTo>
                  <a:pt x="4792111" y="6995796"/>
                  <a:pt x="4794178" y="6981980"/>
                  <a:pt x="4799144" y="6975719"/>
                </a:cubicBezTo>
                <a:cubicBezTo>
                  <a:pt x="4759006" y="6947884"/>
                  <a:pt x="4715965" y="6912493"/>
                  <a:pt x="4675819" y="6884657"/>
                </a:cubicBezTo>
                <a:close/>
                <a:moveTo>
                  <a:pt x="5588053" y="6758636"/>
                </a:moveTo>
                <a:cubicBezTo>
                  <a:pt x="5576620" y="6757640"/>
                  <a:pt x="5566895" y="6758696"/>
                  <a:pt x="5561927" y="6764956"/>
                </a:cubicBezTo>
                <a:cubicBezTo>
                  <a:pt x="5554477" y="6774347"/>
                  <a:pt x="5560681" y="6800139"/>
                  <a:pt x="5564815" y="6839748"/>
                </a:cubicBezTo>
                <a:cubicBezTo>
                  <a:pt x="5603720" y="6835529"/>
                  <a:pt x="5629797" y="6836280"/>
                  <a:pt x="5637247" y="6826890"/>
                </a:cubicBezTo>
                <a:cubicBezTo>
                  <a:pt x="5641797" y="6809940"/>
                  <a:pt x="5627729" y="6782853"/>
                  <a:pt x="5624419" y="6764614"/>
                </a:cubicBezTo>
                <a:cubicBezTo>
                  <a:pt x="5612627" y="6762676"/>
                  <a:pt x="5599487" y="6759630"/>
                  <a:pt x="5588053" y="6758636"/>
                </a:cubicBezTo>
                <a:close/>
                <a:moveTo>
                  <a:pt x="4644389" y="6610522"/>
                </a:moveTo>
                <a:cubicBezTo>
                  <a:pt x="4413863" y="6643391"/>
                  <a:pt x="4363362" y="6751875"/>
                  <a:pt x="4504067" y="6888263"/>
                </a:cubicBezTo>
                <a:cubicBezTo>
                  <a:pt x="4512356" y="6765760"/>
                  <a:pt x="4649344" y="6738740"/>
                  <a:pt x="4644389" y="6610522"/>
                </a:cubicBezTo>
                <a:close/>
                <a:moveTo>
                  <a:pt x="7252842" y="6567281"/>
                </a:moveTo>
                <a:lnTo>
                  <a:pt x="7253293" y="6576536"/>
                </a:lnTo>
                <a:lnTo>
                  <a:pt x="7260441" y="6567926"/>
                </a:lnTo>
                <a:close/>
                <a:moveTo>
                  <a:pt x="6080943" y="6514103"/>
                </a:moveTo>
                <a:cubicBezTo>
                  <a:pt x="6055281" y="6524040"/>
                  <a:pt x="6034997" y="6538398"/>
                  <a:pt x="6014719" y="6552758"/>
                </a:cubicBezTo>
                <a:cubicBezTo>
                  <a:pt x="6025479" y="6561606"/>
                  <a:pt x="6033754" y="6573586"/>
                  <a:pt x="6044513" y="6582433"/>
                </a:cubicBezTo>
                <a:cubicBezTo>
                  <a:pt x="6067277" y="6564939"/>
                  <a:pt x="6087559" y="6550581"/>
                  <a:pt x="6110736" y="6543778"/>
                </a:cubicBezTo>
                <a:cubicBezTo>
                  <a:pt x="6099977" y="6534930"/>
                  <a:pt x="6091702" y="6522950"/>
                  <a:pt x="6080943" y="6514103"/>
                </a:cubicBezTo>
                <a:close/>
                <a:moveTo>
                  <a:pt x="7330791" y="6469325"/>
                </a:moveTo>
                <a:lnTo>
                  <a:pt x="7322567" y="6471499"/>
                </a:lnTo>
                <a:lnTo>
                  <a:pt x="7315213" y="6491766"/>
                </a:lnTo>
                <a:lnTo>
                  <a:pt x="7326185" y="6476486"/>
                </a:lnTo>
                <a:close/>
                <a:moveTo>
                  <a:pt x="7354219" y="6371349"/>
                </a:moveTo>
                <a:cubicBezTo>
                  <a:pt x="7336069" y="6387670"/>
                  <a:pt x="7337885" y="6402960"/>
                  <a:pt x="7344358" y="6417636"/>
                </a:cubicBezTo>
                <a:lnTo>
                  <a:pt x="7353176" y="6434511"/>
                </a:lnTo>
                <a:lnTo>
                  <a:pt x="7384229" y="6386216"/>
                </a:lnTo>
                <a:close/>
                <a:moveTo>
                  <a:pt x="8560011" y="6350277"/>
                </a:moveTo>
                <a:cubicBezTo>
                  <a:pt x="8547698" y="6377921"/>
                  <a:pt x="8537195" y="6402536"/>
                  <a:pt x="8522472" y="6434218"/>
                </a:cubicBezTo>
                <a:cubicBezTo>
                  <a:pt x="8583423" y="6395283"/>
                  <a:pt x="8588503" y="6379753"/>
                  <a:pt x="8560011" y="6350277"/>
                </a:cubicBezTo>
                <a:close/>
                <a:moveTo>
                  <a:pt x="4741261" y="6286707"/>
                </a:moveTo>
                <a:lnTo>
                  <a:pt x="4750365" y="6320052"/>
                </a:lnTo>
                <a:lnTo>
                  <a:pt x="4813687" y="6341085"/>
                </a:lnTo>
                <a:cubicBezTo>
                  <a:pt x="4813272" y="6330398"/>
                  <a:pt x="4809961" y="6312160"/>
                  <a:pt x="4809551" y="6301478"/>
                </a:cubicBezTo>
                <a:cubicBezTo>
                  <a:pt x="4785959" y="6297594"/>
                  <a:pt x="4764856" y="6290586"/>
                  <a:pt x="4741261" y="6286707"/>
                </a:cubicBezTo>
                <a:close/>
                <a:moveTo>
                  <a:pt x="6209671" y="6273384"/>
                </a:moveTo>
                <a:cubicBezTo>
                  <a:pt x="6190219" y="6309116"/>
                  <a:pt x="6168279" y="6347973"/>
                  <a:pt x="6148827" y="6383705"/>
                </a:cubicBezTo>
                <a:cubicBezTo>
                  <a:pt x="6164964" y="6396975"/>
                  <a:pt x="6178207" y="6402693"/>
                  <a:pt x="6194348" y="6415966"/>
                </a:cubicBezTo>
                <a:cubicBezTo>
                  <a:pt x="6213800" y="6380235"/>
                  <a:pt x="6233259" y="6344507"/>
                  <a:pt x="6252711" y="6308775"/>
                </a:cubicBezTo>
                <a:cubicBezTo>
                  <a:pt x="6241951" y="6299926"/>
                  <a:pt x="6225813" y="6286659"/>
                  <a:pt x="6209671" y="6273384"/>
                </a:cubicBezTo>
                <a:close/>
                <a:moveTo>
                  <a:pt x="7407291" y="6262296"/>
                </a:moveTo>
                <a:cubicBezTo>
                  <a:pt x="7402315" y="6262924"/>
                  <a:pt x="7396859" y="6264790"/>
                  <a:pt x="7390795" y="6268183"/>
                </a:cubicBezTo>
                <a:cubicBezTo>
                  <a:pt x="7366541" y="6281760"/>
                  <a:pt x="7363635" y="6301875"/>
                  <a:pt x="7387358" y="6321982"/>
                </a:cubicBezTo>
                <a:lnTo>
                  <a:pt x="7412681" y="6341968"/>
                </a:lnTo>
                <a:lnTo>
                  <a:pt x="7443189" y="6294521"/>
                </a:lnTo>
                <a:lnTo>
                  <a:pt x="7448183" y="6286312"/>
                </a:lnTo>
                <a:lnTo>
                  <a:pt x="7442627" y="6282313"/>
                </a:lnTo>
                <a:cubicBezTo>
                  <a:pt x="7436103" y="6273895"/>
                  <a:pt x="7429209" y="6266969"/>
                  <a:pt x="7420913" y="6263844"/>
                </a:cubicBezTo>
                <a:cubicBezTo>
                  <a:pt x="7416767" y="6262281"/>
                  <a:pt x="7412269" y="6261669"/>
                  <a:pt x="7407291" y="6262296"/>
                </a:cubicBezTo>
                <a:close/>
                <a:moveTo>
                  <a:pt x="7439469" y="6154137"/>
                </a:moveTo>
                <a:cubicBezTo>
                  <a:pt x="7433407" y="6157532"/>
                  <a:pt x="7428097" y="6159990"/>
                  <a:pt x="7422035" y="6163385"/>
                </a:cubicBezTo>
                <a:cubicBezTo>
                  <a:pt x="7425219" y="6184200"/>
                  <a:pt x="7426113" y="6203729"/>
                  <a:pt x="7428573" y="6229575"/>
                </a:cubicBezTo>
                <a:cubicBezTo>
                  <a:pt x="7464255" y="6218333"/>
                  <a:pt x="7477082" y="6202422"/>
                  <a:pt x="7472387" y="6183478"/>
                </a:cubicBezTo>
                <a:cubicBezTo>
                  <a:pt x="7470793" y="6173071"/>
                  <a:pt x="7451709" y="6163721"/>
                  <a:pt x="7439469" y="6154137"/>
                </a:cubicBezTo>
                <a:close/>
                <a:moveTo>
                  <a:pt x="4350016" y="6134735"/>
                </a:moveTo>
                <a:lnTo>
                  <a:pt x="4338931" y="6163007"/>
                </a:lnTo>
                <a:cubicBezTo>
                  <a:pt x="4336683" y="6174346"/>
                  <a:pt x="4336627" y="6186147"/>
                  <a:pt x="4339103" y="6198837"/>
                </a:cubicBezTo>
                <a:lnTo>
                  <a:pt x="4347073" y="6220190"/>
                </a:lnTo>
                <a:lnTo>
                  <a:pt x="4390761" y="6217165"/>
                </a:lnTo>
                <a:lnTo>
                  <a:pt x="4395913" y="6213922"/>
                </a:lnTo>
                <a:lnTo>
                  <a:pt x="4408793" y="6205562"/>
                </a:lnTo>
                <a:lnTo>
                  <a:pt x="4370222" y="6149155"/>
                </a:lnTo>
                <a:close/>
                <a:moveTo>
                  <a:pt x="4515273" y="6079823"/>
                </a:moveTo>
                <a:lnTo>
                  <a:pt x="4515573" y="6086388"/>
                </a:lnTo>
                <a:lnTo>
                  <a:pt x="4515293" y="6112319"/>
                </a:lnTo>
                <a:lnTo>
                  <a:pt x="4518462" y="6115140"/>
                </a:lnTo>
                <a:cubicBezTo>
                  <a:pt x="4526479" y="6120439"/>
                  <a:pt x="4535793" y="6125511"/>
                  <a:pt x="4545102" y="6130580"/>
                </a:cubicBezTo>
                <a:cubicBezTo>
                  <a:pt x="4547175" y="6116767"/>
                  <a:pt x="4549243" y="6102947"/>
                  <a:pt x="4543865" y="6098525"/>
                </a:cubicBezTo>
                <a:cubicBezTo>
                  <a:pt x="4535795" y="6091889"/>
                  <a:pt x="4528448" y="6087142"/>
                  <a:pt x="4520792" y="6082786"/>
                </a:cubicBezTo>
                <a:close/>
                <a:moveTo>
                  <a:pt x="7453401" y="6071882"/>
                </a:moveTo>
                <a:lnTo>
                  <a:pt x="7450407" y="6075365"/>
                </a:lnTo>
                <a:lnTo>
                  <a:pt x="7446760" y="6107427"/>
                </a:lnTo>
                <a:cubicBezTo>
                  <a:pt x="7445505" y="6118786"/>
                  <a:pt x="7444248" y="6129634"/>
                  <a:pt x="7442431" y="6142206"/>
                </a:cubicBezTo>
                <a:cubicBezTo>
                  <a:pt x="7462942" y="6137404"/>
                  <a:pt x="7481971" y="6138566"/>
                  <a:pt x="7486499" y="6132951"/>
                </a:cubicBezTo>
                <a:cubicBezTo>
                  <a:pt x="7492506" y="6121371"/>
                  <a:pt x="7490920" y="6111985"/>
                  <a:pt x="7484195" y="6102267"/>
                </a:cubicBezTo>
                <a:close/>
                <a:moveTo>
                  <a:pt x="7503949" y="6013055"/>
                </a:moveTo>
                <a:lnTo>
                  <a:pt x="7484979" y="6035130"/>
                </a:lnTo>
                <a:lnTo>
                  <a:pt x="7483944" y="6037564"/>
                </a:lnTo>
                <a:cubicBezTo>
                  <a:pt x="7484387" y="6046818"/>
                  <a:pt x="7490519" y="6053656"/>
                  <a:pt x="7502731" y="6059148"/>
                </a:cubicBezTo>
                <a:cubicBezTo>
                  <a:pt x="7508042" y="6056689"/>
                  <a:pt x="7514888" y="6056455"/>
                  <a:pt x="7520195" y="6053995"/>
                </a:cubicBezTo>
                <a:cubicBezTo>
                  <a:pt x="7517485" y="6047038"/>
                  <a:pt x="7514775" y="6040082"/>
                  <a:pt x="7511485" y="6031779"/>
                </a:cubicBezTo>
                <a:close/>
                <a:moveTo>
                  <a:pt x="6390969" y="5977610"/>
                </a:moveTo>
                <a:cubicBezTo>
                  <a:pt x="6370691" y="5991972"/>
                  <a:pt x="6350409" y="6006329"/>
                  <a:pt x="6330130" y="6020691"/>
                </a:cubicBezTo>
                <a:cubicBezTo>
                  <a:pt x="6340891" y="6029539"/>
                  <a:pt x="6351650" y="6038387"/>
                  <a:pt x="6362410" y="6047234"/>
                </a:cubicBezTo>
                <a:lnTo>
                  <a:pt x="6407113" y="5990882"/>
                </a:lnTo>
                <a:cubicBezTo>
                  <a:pt x="6401730" y="5986458"/>
                  <a:pt x="6396353" y="5982036"/>
                  <a:pt x="6390969" y="5977610"/>
                </a:cubicBezTo>
                <a:close/>
                <a:moveTo>
                  <a:pt x="5050039" y="5919881"/>
                </a:moveTo>
                <a:cubicBezTo>
                  <a:pt x="5042589" y="5929272"/>
                  <a:pt x="5037623" y="5935532"/>
                  <a:pt x="5027689" y="5948054"/>
                </a:cubicBezTo>
                <a:cubicBezTo>
                  <a:pt x="5040932" y="5953774"/>
                  <a:pt x="5051691" y="5962620"/>
                  <a:pt x="5059557" y="5963914"/>
                </a:cubicBezTo>
                <a:cubicBezTo>
                  <a:pt x="5069902" y="5962075"/>
                  <a:pt x="5074870" y="5955814"/>
                  <a:pt x="5074459" y="5945131"/>
                </a:cubicBezTo>
                <a:cubicBezTo>
                  <a:pt x="5071559" y="5937575"/>
                  <a:pt x="5060798" y="5928728"/>
                  <a:pt x="5050039" y="5919881"/>
                </a:cubicBezTo>
                <a:close/>
                <a:moveTo>
                  <a:pt x="8643331" y="5912401"/>
                </a:moveTo>
                <a:cubicBezTo>
                  <a:pt x="8624777" y="5939972"/>
                  <a:pt x="8609238" y="5962496"/>
                  <a:pt x="8593698" y="5985019"/>
                </a:cubicBezTo>
                <a:cubicBezTo>
                  <a:pt x="8598733" y="5987111"/>
                  <a:pt x="8603769" y="5989203"/>
                  <a:pt x="8610484" y="5991993"/>
                </a:cubicBezTo>
                <a:cubicBezTo>
                  <a:pt x="8595808" y="5956916"/>
                  <a:pt x="8659425" y="5955627"/>
                  <a:pt x="8643331" y="5912401"/>
                </a:cubicBezTo>
                <a:close/>
                <a:moveTo>
                  <a:pt x="8979108" y="5886845"/>
                </a:moveTo>
                <a:cubicBezTo>
                  <a:pt x="8975752" y="5885450"/>
                  <a:pt x="8969983" y="5888093"/>
                  <a:pt x="8964818" y="5889727"/>
                </a:cubicBezTo>
                <a:cubicBezTo>
                  <a:pt x="8966367" y="5894151"/>
                  <a:pt x="8966238" y="5897877"/>
                  <a:pt x="8967183" y="5903309"/>
                </a:cubicBezTo>
                <a:lnTo>
                  <a:pt x="8982679" y="5898408"/>
                </a:lnTo>
                <a:cubicBezTo>
                  <a:pt x="8981130" y="5893984"/>
                  <a:pt x="8982465" y="5888239"/>
                  <a:pt x="8979108" y="5886845"/>
                </a:cubicBezTo>
                <a:close/>
                <a:moveTo>
                  <a:pt x="4650769" y="5840504"/>
                </a:moveTo>
                <a:cubicBezTo>
                  <a:pt x="4644560" y="5839926"/>
                  <a:pt x="4638041" y="5839737"/>
                  <a:pt x="4632866" y="5840656"/>
                </a:cubicBezTo>
                <a:cubicBezTo>
                  <a:pt x="4652727" y="5882853"/>
                  <a:pt x="4669695" y="5917496"/>
                  <a:pt x="4689559" y="5959691"/>
                </a:cubicBezTo>
                <a:lnTo>
                  <a:pt x="4701265" y="5959339"/>
                </a:lnTo>
                <a:lnTo>
                  <a:pt x="4706177" y="5919818"/>
                </a:lnTo>
                <a:lnTo>
                  <a:pt x="4696391" y="5900651"/>
                </a:lnTo>
                <a:cubicBezTo>
                  <a:pt x="4687183" y="5881442"/>
                  <a:pt x="4677975" y="5862232"/>
                  <a:pt x="4666802" y="5842699"/>
                </a:cubicBezTo>
                <a:cubicBezTo>
                  <a:pt x="4662873" y="5842053"/>
                  <a:pt x="4656977" y="5841084"/>
                  <a:pt x="4650769" y="5840504"/>
                </a:cubicBezTo>
                <a:close/>
                <a:moveTo>
                  <a:pt x="9045362" y="5744273"/>
                </a:moveTo>
                <a:cubicBezTo>
                  <a:pt x="9036795" y="5762134"/>
                  <a:pt x="9031240" y="5774946"/>
                  <a:pt x="9025558" y="5791483"/>
                </a:cubicBezTo>
                <a:cubicBezTo>
                  <a:pt x="9062317" y="5779036"/>
                  <a:pt x="9062317" y="5779036"/>
                  <a:pt x="9045362" y="5744273"/>
                </a:cubicBezTo>
                <a:close/>
                <a:moveTo>
                  <a:pt x="8845699" y="5726054"/>
                </a:moveTo>
                <a:cubicBezTo>
                  <a:pt x="8842536" y="5725211"/>
                  <a:pt x="8838845" y="5725253"/>
                  <a:pt x="8835962" y="5726575"/>
                </a:cubicBezTo>
                <a:cubicBezTo>
                  <a:pt x="8809532" y="5735755"/>
                  <a:pt x="8779013" y="5748275"/>
                  <a:pt x="8774620" y="5776690"/>
                </a:cubicBezTo>
                <a:cubicBezTo>
                  <a:pt x="8766569" y="5828784"/>
                  <a:pt x="8726623" y="5867627"/>
                  <a:pt x="8697350" y="5909644"/>
                </a:cubicBezTo>
                <a:cubicBezTo>
                  <a:pt x="8670960" y="5950340"/>
                  <a:pt x="8643024" y="5986613"/>
                  <a:pt x="8636909" y="6031951"/>
                </a:cubicBezTo>
                <a:cubicBezTo>
                  <a:pt x="8635574" y="6037696"/>
                  <a:pt x="8631958" y="6043753"/>
                  <a:pt x="8630022" y="6050509"/>
                </a:cubicBezTo>
                <a:cubicBezTo>
                  <a:pt x="8630022" y="6050509"/>
                  <a:pt x="8629419" y="6051519"/>
                  <a:pt x="8629419" y="6051519"/>
                </a:cubicBezTo>
                <a:cubicBezTo>
                  <a:pt x="8629419" y="6051519"/>
                  <a:pt x="8629419" y="6051519"/>
                  <a:pt x="8628816" y="6052528"/>
                </a:cubicBezTo>
                <a:cubicBezTo>
                  <a:pt x="8615600" y="6057117"/>
                  <a:pt x="8601310" y="6060001"/>
                  <a:pt x="8588700" y="6063581"/>
                </a:cubicBezTo>
                <a:cubicBezTo>
                  <a:pt x="8576131" y="6049540"/>
                  <a:pt x="8564037" y="6038215"/>
                  <a:pt x="8550394" y="6022467"/>
                </a:cubicBezTo>
                <a:cubicBezTo>
                  <a:pt x="8502270" y="6067992"/>
                  <a:pt x="8466495" y="6117389"/>
                  <a:pt x="8431328" y="6165778"/>
                </a:cubicBezTo>
                <a:cubicBezTo>
                  <a:pt x="8416993" y="6186281"/>
                  <a:pt x="8414881" y="6214384"/>
                  <a:pt x="8407132" y="6241403"/>
                </a:cubicBezTo>
                <a:cubicBezTo>
                  <a:pt x="8425726" y="6245348"/>
                  <a:pt x="8442039" y="6249605"/>
                  <a:pt x="8456673" y="6253165"/>
                </a:cubicBezTo>
                <a:cubicBezTo>
                  <a:pt x="8444963" y="6279800"/>
                  <a:pt x="8427531" y="6291457"/>
                  <a:pt x="8396324" y="6291092"/>
                </a:cubicBezTo>
                <a:cubicBezTo>
                  <a:pt x="8381561" y="6291259"/>
                  <a:pt x="8381561" y="6291259"/>
                  <a:pt x="8355820" y="6313324"/>
                </a:cubicBezTo>
                <a:cubicBezTo>
                  <a:pt x="8379061" y="6330540"/>
                  <a:pt x="8428043" y="6325690"/>
                  <a:pt x="8399803" y="6387036"/>
                </a:cubicBezTo>
                <a:cubicBezTo>
                  <a:pt x="8434068" y="6364732"/>
                  <a:pt x="8450080" y="6344925"/>
                  <a:pt x="8462263" y="6321006"/>
                </a:cubicBezTo>
                <a:cubicBezTo>
                  <a:pt x="8471433" y="6302137"/>
                  <a:pt x="8484561" y="6283652"/>
                  <a:pt x="8497089" y="6266177"/>
                </a:cubicBezTo>
                <a:cubicBezTo>
                  <a:pt x="8522143" y="6231226"/>
                  <a:pt x="8549477" y="6195963"/>
                  <a:pt x="8574530" y="6161012"/>
                </a:cubicBezTo>
                <a:cubicBezTo>
                  <a:pt x="8578146" y="6154955"/>
                  <a:pt x="8581290" y="6146180"/>
                  <a:pt x="8587058" y="6143537"/>
                </a:cubicBezTo>
                <a:cubicBezTo>
                  <a:pt x="8628766" y="6119287"/>
                  <a:pt x="8632212" y="6085439"/>
                  <a:pt x="8630022" y="6050509"/>
                </a:cubicBezTo>
                <a:cubicBezTo>
                  <a:pt x="8630022" y="6050509"/>
                  <a:pt x="8630624" y="6049499"/>
                  <a:pt x="8630624" y="6049499"/>
                </a:cubicBezTo>
                <a:cubicBezTo>
                  <a:pt x="8675088" y="6027653"/>
                  <a:pt x="8682408" y="5980295"/>
                  <a:pt x="8710217" y="5947748"/>
                </a:cubicBezTo>
                <a:cubicBezTo>
                  <a:pt x="8724421" y="5930971"/>
                  <a:pt x="8736949" y="5913496"/>
                  <a:pt x="8749475" y="5896020"/>
                </a:cubicBezTo>
                <a:cubicBezTo>
                  <a:pt x="8767297" y="5873185"/>
                  <a:pt x="8791230" y="5854148"/>
                  <a:pt x="8791190" y="5822632"/>
                </a:cubicBezTo>
                <a:cubicBezTo>
                  <a:pt x="8790974" y="5812462"/>
                  <a:pt x="8805654" y="5798402"/>
                  <a:pt x="8813960" y="5787993"/>
                </a:cubicBezTo>
                <a:cubicBezTo>
                  <a:pt x="8825756" y="5775255"/>
                  <a:pt x="8839701" y="5765929"/>
                  <a:pt x="8849818" y="5752492"/>
                </a:cubicBezTo>
                <a:cubicBezTo>
                  <a:pt x="8855112" y="5747132"/>
                  <a:pt x="8854899" y="5736964"/>
                  <a:pt x="8852273" y="5730832"/>
                </a:cubicBezTo>
                <a:cubicBezTo>
                  <a:pt x="8851498" y="5728620"/>
                  <a:pt x="8848863" y="5726896"/>
                  <a:pt x="8845699" y="5726054"/>
                </a:cubicBezTo>
                <a:close/>
                <a:moveTo>
                  <a:pt x="3196000" y="5716927"/>
                </a:moveTo>
                <a:cubicBezTo>
                  <a:pt x="3196000" y="5716927"/>
                  <a:pt x="3186025" y="5730050"/>
                  <a:pt x="3186025" y="5730050"/>
                </a:cubicBezTo>
                <a:cubicBezTo>
                  <a:pt x="3188767" y="5736161"/>
                  <a:pt x="3195152" y="5743312"/>
                  <a:pt x="3201538" y="5750464"/>
                </a:cubicBezTo>
                <a:cubicBezTo>
                  <a:pt x="3206529" y="5743901"/>
                  <a:pt x="3211065" y="5739874"/>
                  <a:pt x="3216053" y="5733314"/>
                </a:cubicBezTo>
                <a:cubicBezTo>
                  <a:pt x="3209668" y="5726162"/>
                  <a:pt x="3203282" y="5719011"/>
                  <a:pt x="3196000" y="5716927"/>
                </a:cubicBezTo>
                <a:close/>
                <a:moveTo>
                  <a:pt x="8935660" y="5552539"/>
                </a:moveTo>
                <a:cubicBezTo>
                  <a:pt x="8876645" y="5584721"/>
                  <a:pt x="8858264" y="5640083"/>
                  <a:pt x="8831487" y="5691957"/>
                </a:cubicBezTo>
                <a:cubicBezTo>
                  <a:pt x="8915550" y="5673962"/>
                  <a:pt x="8912242" y="5605809"/>
                  <a:pt x="8935660" y="5552539"/>
                </a:cubicBezTo>
                <a:close/>
                <a:moveTo>
                  <a:pt x="3089974" y="5516184"/>
                </a:moveTo>
                <a:cubicBezTo>
                  <a:pt x="3085886" y="5517677"/>
                  <a:pt x="3085886" y="5517677"/>
                  <a:pt x="3082243" y="5516635"/>
                </a:cubicBezTo>
                <a:cubicBezTo>
                  <a:pt x="3082745" y="5535420"/>
                  <a:pt x="3079156" y="5555694"/>
                  <a:pt x="3076016" y="5573434"/>
                </a:cubicBezTo>
                <a:cubicBezTo>
                  <a:pt x="3079655" y="5574475"/>
                  <a:pt x="3083299" y="5575517"/>
                  <a:pt x="3087835" y="5571489"/>
                </a:cubicBezTo>
                <a:cubicBezTo>
                  <a:pt x="3087336" y="5552709"/>
                  <a:pt x="3090477" y="5534968"/>
                  <a:pt x="3089974" y="5516184"/>
                </a:cubicBezTo>
                <a:close/>
                <a:moveTo>
                  <a:pt x="9028678" y="5505506"/>
                </a:moveTo>
                <a:cubicBezTo>
                  <a:pt x="9019424" y="5510482"/>
                  <a:pt x="9012580" y="5511418"/>
                  <a:pt x="9010772" y="5514446"/>
                </a:cubicBezTo>
                <a:cubicBezTo>
                  <a:pt x="9009439" y="5520192"/>
                  <a:pt x="9010384" y="5525625"/>
                  <a:pt x="9010728" y="5532069"/>
                </a:cubicBezTo>
                <a:cubicBezTo>
                  <a:pt x="9015894" y="5530433"/>
                  <a:pt x="9022737" y="5529498"/>
                  <a:pt x="9024545" y="5526468"/>
                </a:cubicBezTo>
                <a:cubicBezTo>
                  <a:pt x="9027558" y="5521421"/>
                  <a:pt x="9027215" y="5514978"/>
                  <a:pt x="9028678" y="5505506"/>
                </a:cubicBezTo>
                <a:close/>
                <a:moveTo>
                  <a:pt x="9021713" y="5411894"/>
                </a:moveTo>
                <a:cubicBezTo>
                  <a:pt x="8964376" y="5444773"/>
                  <a:pt x="8959297" y="5460302"/>
                  <a:pt x="8989941" y="5493193"/>
                </a:cubicBezTo>
                <a:cubicBezTo>
                  <a:pt x="9001780" y="5462832"/>
                  <a:pt x="9009400" y="5439537"/>
                  <a:pt x="9021713" y="5411894"/>
                </a:cubicBezTo>
                <a:close/>
                <a:moveTo>
                  <a:pt x="9096099" y="5280262"/>
                </a:moveTo>
                <a:cubicBezTo>
                  <a:pt x="9087921" y="5286943"/>
                  <a:pt x="9077463" y="5293938"/>
                  <a:pt x="9072641" y="5302014"/>
                </a:cubicBezTo>
                <a:cubicBezTo>
                  <a:pt x="9060113" y="5319489"/>
                  <a:pt x="9048662" y="5338672"/>
                  <a:pt x="9060368" y="5361175"/>
                </a:cubicBezTo>
                <a:cubicBezTo>
                  <a:pt x="9087316" y="5337091"/>
                  <a:pt x="9097820" y="5312475"/>
                  <a:pt x="9106645" y="5287163"/>
                </a:cubicBezTo>
                <a:cubicBezTo>
                  <a:pt x="9103891" y="5284758"/>
                  <a:pt x="9100535" y="5283363"/>
                  <a:pt x="9096099" y="5280262"/>
                </a:cubicBezTo>
                <a:close/>
                <a:moveTo>
                  <a:pt x="6977580" y="5136280"/>
                </a:moveTo>
                <a:cubicBezTo>
                  <a:pt x="6954127" y="5138700"/>
                  <a:pt x="6943170" y="5156466"/>
                  <a:pt x="6931903" y="5203571"/>
                </a:cubicBezTo>
                <a:cubicBezTo>
                  <a:pt x="6959502" y="5178579"/>
                  <a:pt x="6981355" y="5159863"/>
                  <a:pt x="7005671" y="5138457"/>
                </a:cubicBezTo>
                <a:cubicBezTo>
                  <a:pt x="6994603" y="5136372"/>
                  <a:pt x="6985397" y="5135474"/>
                  <a:pt x="6977580" y="5136280"/>
                </a:cubicBezTo>
                <a:close/>
                <a:moveTo>
                  <a:pt x="739144" y="5129348"/>
                </a:moveTo>
                <a:cubicBezTo>
                  <a:pt x="726955" y="5134060"/>
                  <a:pt x="716294" y="5137019"/>
                  <a:pt x="704107" y="5141727"/>
                </a:cubicBezTo>
                <a:cubicBezTo>
                  <a:pt x="709858" y="5190374"/>
                  <a:pt x="711076" y="5234987"/>
                  <a:pt x="715236" y="5294654"/>
                </a:cubicBezTo>
                <a:cubicBezTo>
                  <a:pt x="786716" y="5286696"/>
                  <a:pt x="812752" y="5256984"/>
                  <a:pt x="803939" y="5211835"/>
                </a:cubicBezTo>
                <a:cubicBezTo>
                  <a:pt x="801060" y="5187512"/>
                  <a:pt x="763273" y="5157021"/>
                  <a:pt x="739144" y="5129348"/>
                </a:cubicBezTo>
                <a:close/>
                <a:moveTo>
                  <a:pt x="9201181" y="5114762"/>
                </a:moveTo>
                <a:cubicBezTo>
                  <a:pt x="9170618" y="5144904"/>
                  <a:pt x="9141216" y="5190647"/>
                  <a:pt x="9131140" y="5235599"/>
                </a:cubicBezTo>
                <a:cubicBezTo>
                  <a:pt x="9158689" y="5210506"/>
                  <a:pt x="9188351" y="5157311"/>
                  <a:pt x="9201181" y="5114762"/>
                </a:cubicBezTo>
                <a:close/>
                <a:moveTo>
                  <a:pt x="3881803" y="5106286"/>
                </a:moveTo>
                <a:cubicBezTo>
                  <a:pt x="3861852" y="5132531"/>
                  <a:pt x="3831429" y="5153120"/>
                  <a:pt x="3873887" y="5215856"/>
                </a:cubicBezTo>
                <a:cubicBezTo>
                  <a:pt x="3889245" y="5172320"/>
                  <a:pt x="3897819" y="5145484"/>
                  <a:pt x="3906847" y="5116112"/>
                </a:cubicBezTo>
                <a:cubicBezTo>
                  <a:pt x="3899563" y="5114028"/>
                  <a:pt x="3889086" y="5108368"/>
                  <a:pt x="3881803" y="5106286"/>
                </a:cubicBezTo>
                <a:close/>
                <a:moveTo>
                  <a:pt x="1803199" y="5092877"/>
                </a:moveTo>
                <a:cubicBezTo>
                  <a:pt x="1714687" y="5147881"/>
                  <a:pt x="1694461" y="5216962"/>
                  <a:pt x="1683307" y="5294106"/>
                </a:cubicBezTo>
                <a:cubicBezTo>
                  <a:pt x="1747380" y="5257794"/>
                  <a:pt x="1793326" y="5205366"/>
                  <a:pt x="1803199" y="5092877"/>
                </a:cubicBezTo>
                <a:close/>
                <a:moveTo>
                  <a:pt x="1555504" y="5090297"/>
                </a:moveTo>
                <a:cubicBezTo>
                  <a:pt x="1472927" y="5166126"/>
                  <a:pt x="1537531" y="5276430"/>
                  <a:pt x="1548969" y="5382987"/>
                </a:cubicBezTo>
                <a:cubicBezTo>
                  <a:pt x="1561191" y="5373645"/>
                  <a:pt x="1570731" y="5367357"/>
                  <a:pt x="1578933" y="5362602"/>
                </a:cubicBezTo>
                <a:lnTo>
                  <a:pt x="1598996" y="5352339"/>
                </a:lnTo>
                <a:lnTo>
                  <a:pt x="1599325" y="5353136"/>
                </a:lnTo>
                <a:cubicBezTo>
                  <a:pt x="1599325" y="5353136"/>
                  <a:pt x="1599325" y="5353136"/>
                  <a:pt x="1597792" y="5354884"/>
                </a:cubicBezTo>
                <a:lnTo>
                  <a:pt x="1599966" y="5355602"/>
                </a:lnTo>
                <a:lnTo>
                  <a:pt x="1587118" y="5416520"/>
                </a:lnTo>
                <a:cubicBezTo>
                  <a:pt x="1582421" y="5436831"/>
                  <a:pt x="1578116" y="5455547"/>
                  <a:pt x="1575727" y="5472076"/>
                </a:cubicBezTo>
                <a:cubicBezTo>
                  <a:pt x="1490587" y="5477221"/>
                  <a:pt x="1428230" y="5483964"/>
                  <a:pt x="1358281" y="5490175"/>
                </a:cubicBezTo>
                <a:cubicBezTo>
                  <a:pt x="1380754" y="5538141"/>
                  <a:pt x="1392694" y="5570525"/>
                  <a:pt x="1409168" y="5606936"/>
                </a:cubicBezTo>
                <a:cubicBezTo>
                  <a:pt x="1451801" y="5595091"/>
                  <a:pt x="1479242" y="5582179"/>
                  <a:pt x="1509683" y="5575042"/>
                </a:cubicBezTo>
                <a:cubicBezTo>
                  <a:pt x="1512685" y="5580820"/>
                  <a:pt x="1517215" y="5584848"/>
                  <a:pt x="1520217" y="5590628"/>
                </a:cubicBezTo>
                <a:cubicBezTo>
                  <a:pt x="1450016" y="5633931"/>
                  <a:pt x="1379818" y="5677233"/>
                  <a:pt x="1324870" y="5712327"/>
                </a:cubicBezTo>
                <a:cubicBezTo>
                  <a:pt x="1332028" y="5777770"/>
                  <a:pt x="1339249" y="5833942"/>
                  <a:pt x="1344937" y="5891857"/>
                </a:cubicBezTo>
                <a:cubicBezTo>
                  <a:pt x="1347564" y="5953271"/>
                  <a:pt x="1383882" y="5976233"/>
                  <a:pt x="1441642" y="5974735"/>
                </a:cubicBezTo>
                <a:cubicBezTo>
                  <a:pt x="1436016" y="5907544"/>
                  <a:pt x="1424325" y="5838070"/>
                  <a:pt x="1500525" y="5806321"/>
                </a:cubicBezTo>
                <a:cubicBezTo>
                  <a:pt x="1535565" y="5793945"/>
                  <a:pt x="1549658" y="5731851"/>
                  <a:pt x="1546910" y="5688987"/>
                </a:cubicBezTo>
                <a:cubicBezTo>
                  <a:pt x="1539753" y="5623544"/>
                  <a:pt x="1623421" y="5610873"/>
                  <a:pt x="1584416" y="5535772"/>
                </a:cubicBezTo>
                <a:cubicBezTo>
                  <a:pt x="1663490" y="5528343"/>
                  <a:pt x="1645861" y="5438046"/>
                  <a:pt x="1706810" y="5414504"/>
                </a:cubicBezTo>
                <a:cubicBezTo>
                  <a:pt x="1705341" y="5406977"/>
                  <a:pt x="1699339" y="5395422"/>
                  <a:pt x="1697871" y="5387900"/>
                </a:cubicBezTo>
                <a:lnTo>
                  <a:pt x="1599966" y="5355602"/>
                </a:lnTo>
                <a:lnTo>
                  <a:pt x="1600855" y="5351389"/>
                </a:lnTo>
                <a:lnTo>
                  <a:pt x="1598996" y="5352339"/>
                </a:lnTo>
                <a:lnTo>
                  <a:pt x="1584276" y="5316823"/>
                </a:lnTo>
                <a:cubicBezTo>
                  <a:pt x="1574528" y="5283089"/>
                  <a:pt x="1580976" y="5256755"/>
                  <a:pt x="1606201" y="5234873"/>
                </a:cubicBezTo>
                <a:cubicBezTo>
                  <a:pt x="1665803" y="5185261"/>
                  <a:pt x="1615949" y="5140934"/>
                  <a:pt x="1555504" y="5090297"/>
                </a:cubicBezTo>
                <a:close/>
                <a:moveTo>
                  <a:pt x="9262094" y="4995171"/>
                </a:moveTo>
                <a:cubicBezTo>
                  <a:pt x="9258349" y="5004955"/>
                  <a:pt x="9252926" y="5014041"/>
                  <a:pt x="9249178" y="5023825"/>
                </a:cubicBezTo>
                <a:cubicBezTo>
                  <a:pt x="9251933" y="5026229"/>
                  <a:pt x="9253613" y="5026927"/>
                  <a:pt x="9255291" y="5027624"/>
                </a:cubicBezTo>
                <a:lnTo>
                  <a:pt x="9272165" y="4999355"/>
                </a:lnTo>
                <a:cubicBezTo>
                  <a:pt x="9268808" y="4997960"/>
                  <a:pt x="9265451" y="4996565"/>
                  <a:pt x="9262094" y="4995171"/>
                </a:cubicBezTo>
                <a:close/>
                <a:moveTo>
                  <a:pt x="9231062" y="4973459"/>
                </a:moveTo>
                <a:lnTo>
                  <a:pt x="9190080" y="5042111"/>
                </a:lnTo>
                <a:cubicBezTo>
                  <a:pt x="9191758" y="5042809"/>
                  <a:pt x="9195116" y="5044203"/>
                  <a:pt x="9196796" y="5044902"/>
                </a:cubicBezTo>
                <a:lnTo>
                  <a:pt x="9237777" y="4976249"/>
                </a:lnTo>
                <a:cubicBezTo>
                  <a:pt x="9236098" y="4975551"/>
                  <a:pt x="9234419" y="4974854"/>
                  <a:pt x="9231062" y="4973459"/>
                </a:cubicBezTo>
                <a:close/>
                <a:moveTo>
                  <a:pt x="764711" y="4943755"/>
                </a:moveTo>
                <a:cubicBezTo>
                  <a:pt x="756679" y="5008127"/>
                  <a:pt x="753366" y="5048714"/>
                  <a:pt x="745394" y="5103812"/>
                </a:cubicBezTo>
                <a:cubicBezTo>
                  <a:pt x="786435" y="5102991"/>
                  <a:pt x="824347" y="5114936"/>
                  <a:pt x="833537" y="5104450"/>
                </a:cubicBezTo>
                <a:cubicBezTo>
                  <a:pt x="858164" y="5057941"/>
                  <a:pt x="821970" y="5016430"/>
                  <a:pt x="764711" y="4943755"/>
                </a:cubicBezTo>
                <a:close/>
                <a:moveTo>
                  <a:pt x="9278071" y="4894711"/>
                </a:moveTo>
                <a:cubicBezTo>
                  <a:pt x="9273723" y="4905504"/>
                  <a:pt x="9269977" y="4915288"/>
                  <a:pt x="9265629" y="4926081"/>
                </a:cubicBezTo>
                <a:cubicBezTo>
                  <a:pt x="9269588" y="4926466"/>
                  <a:pt x="9272946" y="4927862"/>
                  <a:pt x="9276905" y="4928246"/>
                </a:cubicBezTo>
                <a:cubicBezTo>
                  <a:pt x="9281254" y="4917453"/>
                  <a:pt x="9286678" y="4908367"/>
                  <a:pt x="9291025" y="4897573"/>
                </a:cubicBezTo>
                <a:cubicBezTo>
                  <a:pt x="9287066" y="4897187"/>
                  <a:pt x="9282031" y="4895095"/>
                  <a:pt x="9278071" y="4894711"/>
                </a:cubicBezTo>
                <a:close/>
                <a:moveTo>
                  <a:pt x="7440068" y="4883042"/>
                </a:moveTo>
                <a:cubicBezTo>
                  <a:pt x="7386464" y="4890043"/>
                  <a:pt x="7413121" y="4938251"/>
                  <a:pt x="7368911" y="4942722"/>
                </a:cubicBezTo>
                <a:cubicBezTo>
                  <a:pt x="7374873" y="4946521"/>
                  <a:pt x="7379345" y="4949370"/>
                  <a:pt x="7383814" y="4952218"/>
                </a:cubicBezTo>
                <a:cubicBezTo>
                  <a:pt x="7401198" y="4930654"/>
                  <a:pt x="7418580" y="4909088"/>
                  <a:pt x="7440068" y="4883042"/>
                </a:cubicBezTo>
                <a:close/>
                <a:moveTo>
                  <a:pt x="437216" y="4829799"/>
                </a:moveTo>
                <a:cubicBezTo>
                  <a:pt x="434151" y="4833295"/>
                  <a:pt x="434091" y="4842570"/>
                  <a:pt x="429498" y="4847812"/>
                </a:cubicBezTo>
                <a:cubicBezTo>
                  <a:pt x="446155" y="4856405"/>
                  <a:pt x="467346" y="4869027"/>
                  <a:pt x="488537" y="4881650"/>
                </a:cubicBezTo>
                <a:cubicBezTo>
                  <a:pt x="488600" y="4872381"/>
                  <a:pt x="491725" y="4859610"/>
                  <a:pt x="491725" y="4859610"/>
                </a:cubicBezTo>
                <a:cubicBezTo>
                  <a:pt x="475068" y="4851018"/>
                  <a:pt x="453877" y="4838395"/>
                  <a:pt x="437216" y="4829799"/>
                </a:cubicBezTo>
                <a:close/>
                <a:moveTo>
                  <a:pt x="1368094" y="4823388"/>
                </a:moveTo>
                <a:cubicBezTo>
                  <a:pt x="1360500" y="4822855"/>
                  <a:pt x="1354422" y="4822891"/>
                  <a:pt x="1352124" y="4825514"/>
                </a:cubicBezTo>
                <a:cubicBezTo>
                  <a:pt x="1347530" y="4830755"/>
                  <a:pt x="1351933" y="4853329"/>
                  <a:pt x="1360999" y="4861387"/>
                </a:cubicBezTo>
                <a:cubicBezTo>
                  <a:pt x="1370062" y="4869447"/>
                  <a:pt x="1391319" y="4872801"/>
                  <a:pt x="1392910" y="4861778"/>
                </a:cubicBezTo>
                <a:cubicBezTo>
                  <a:pt x="1402039" y="4860566"/>
                  <a:pt x="1394567" y="4841484"/>
                  <a:pt x="1393159" y="4824687"/>
                </a:cubicBezTo>
                <a:cubicBezTo>
                  <a:pt x="1384799" y="4825027"/>
                  <a:pt x="1375689" y="4823922"/>
                  <a:pt x="1368094" y="4823388"/>
                </a:cubicBezTo>
                <a:close/>
                <a:moveTo>
                  <a:pt x="862852" y="4813359"/>
                </a:moveTo>
                <a:cubicBezTo>
                  <a:pt x="819907" y="4871563"/>
                  <a:pt x="819657" y="4908654"/>
                  <a:pt x="868041" y="4945455"/>
                </a:cubicBezTo>
                <a:cubicBezTo>
                  <a:pt x="878701" y="4942495"/>
                  <a:pt x="892357" y="4945313"/>
                  <a:pt x="903014" y="4942350"/>
                </a:cubicBezTo>
                <a:cubicBezTo>
                  <a:pt x="892608" y="4908223"/>
                  <a:pt x="882196" y="4874091"/>
                  <a:pt x="862852" y="4813359"/>
                </a:cubicBezTo>
                <a:close/>
                <a:moveTo>
                  <a:pt x="9375483" y="4770124"/>
                </a:moveTo>
                <a:cubicBezTo>
                  <a:pt x="9345571" y="4781637"/>
                  <a:pt x="9339283" y="4799185"/>
                  <a:pt x="9340059" y="4825965"/>
                </a:cubicBezTo>
                <a:cubicBezTo>
                  <a:pt x="9356627" y="4822769"/>
                  <a:pt x="9369241" y="4819190"/>
                  <a:pt x="9390977" y="4814360"/>
                </a:cubicBezTo>
                <a:cubicBezTo>
                  <a:pt x="9384779" y="4796666"/>
                  <a:pt x="9381211" y="4785103"/>
                  <a:pt x="9375483" y="4770124"/>
                </a:cubicBezTo>
                <a:close/>
                <a:moveTo>
                  <a:pt x="506698" y="4667705"/>
                </a:moveTo>
                <a:cubicBezTo>
                  <a:pt x="504976" y="4697267"/>
                  <a:pt x="503260" y="4726834"/>
                  <a:pt x="490942" y="4750087"/>
                </a:cubicBezTo>
                <a:cubicBezTo>
                  <a:pt x="507603" y="4758683"/>
                  <a:pt x="519731" y="4763247"/>
                  <a:pt x="531857" y="4767810"/>
                </a:cubicBezTo>
                <a:cubicBezTo>
                  <a:pt x="538108" y="4742275"/>
                  <a:pt x="541357" y="4710959"/>
                  <a:pt x="547608" y="4685423"/>
                </a:cubicBezTo>
                <a:cubicBezTo>
                  <a:pt x="535481" y="4680859"/>
                  <a:pt x="518825" y="4672267"/>
                  <a:pt x="506698" y="4667705"/>
                </a:cubicBezTo>
                <a:close/>
                <a:moveTo>
                  <a:pt x="7543318" y="4646543"/>
                </a:moveTo>
                <a:cubicBezTo>
                  <a:pt x="7535563" y="4647279"/>
                  <a:pt x="7524529" y="4651602"/>
                  <a:pt x="7521095" y="4657928"/>
                </a:cubicBezTo>
                <a:cubicBezTo>
                  <a:pt x="7511097" y="4671427"/>
                  <a:pt x="7507213" y="4685982"/>
                  <a:pt x="7498703" y="4700430"/>
                </a:cubicBezTo>
                <a:cubicBezTo>
                  <a:pt x="7491167" y="4711238"/>
                  <a:pt x="7482510" y="4728429"/>
                  <a:pt x="7471475" y="4732750"/>
                </a:cubicBezTo>
                <a:cubicBezTo>
                  <a:pt x="7437548" y="4746614"/>
                  <a:pt x="7427615" y="4772927"/>
                  <a:pt x="7410901" y="4796337"/>
                </a:cubicBezTo>
                <a:cubicBezTo>
                  <a:pt x="7397621" y="4813421"/>
                  <a:pt x="7384343" y="4830504"/>
                  <a:pt x="7372551" y="4848538"/>
                </a:cubicBezTo>
                <a:cubicBezTo>
                  <a:pt x="7349791" y="4883709"/>
                  <a:pt x="7302065" y="4910067"/>
                  <a:pt x="7298160" y="4952992"/>
                </a:cubicBezTo>
                <a:cubicBezTo>
                  <a:pt x="7298160" y="4952992"/>
                  <a:pt x="7297341" y="4953889"/>
                  <a:pt x="7297341" y="4953889"/>
                </a:cubicBezTo>
                <a:cubicBezTo>
                  <a:pt x="7258791" y="4967646"/>
                  <a:pt x="7223892" y="4985147"/>
                  <a:pt x="7216187" y="5027070"/>
                </a:cubicBezTo>
                <a:cubicBezTo>
                  <a:pt x="7215885" y="5032553"/>
                  <a:pt x="7207831" y="5038775"/>
                  <a:pt x="7202907" y="5044152"/>
                </a:cubicBezTo>
                <a:cubicBezTo>
                  <a:pt x="7176347" y="5078321"/>
                  <a:pt x="7150454" y="5114333"/>
                  <a:pt x="7123895" y="5148501"/>
                </a:cubicBezTo>
                <a:cubicBezTo>
                  <a:pt x="7110615" y="5165585"/>
                  <a:pt x="7096513" y="5183563"/>
                  <a:pt x="7080253" y="5198749"/>
                </a:cubicBezTo>
                <a:cubicBezTo>
                  <a:pt x="7059889" y="5218416"/>
                  <a:pt x="7045637" y="5239137"/>
                  <a:pt x="7036743" y="5274627"/>
                </a:cubicBezTo>
                <a:cubicBezTo>
                  <a:pt x="7090299" y="5226438"/>
                  <a:pt x="7106673" y="5265255"/>
                  <a:pt x="7135441" y="5275069"/>
                </a:cubicBezTo>
                <a:cubicBezTo>
                  <a:pt x="7147835" y="5246067"/>
                  <a:pt x="7147835" y="5246067"/>
                  <a:pt x="7141508" y="5234938"/>
                </a:cubicBezTo>
                <a:cubicBezTo>
                  <a:pt x="7127357" y="5211732"/>
                  <a:pt x="7132214" y="5193540"/>
                  <a:pt x="7155709" y="5173030"/>
                </a:cubicBezTo>
                <a:cubicBezTo>
                  <a:pt x="7165992" y="5182418"/>
                  <a:pt x="7177763" y="5192757"/>
                  <a:pt x="7190204" y="5204942"/>
                </a:cubicBezTo>
                <a:cubicBezTo>
                  <a:pt x="7215859" y="5187227"/>
                  <a:pt x="7245166" y="5173259"/>
                  <a:pt x="7260907" y="5153485"/>
                </a:cubicBezTo>
                <a:cubicBezTo>
                  <a:pt x="7297466" y="5105821"/>
                  <a:pt x="7334845" y="5057257"/>
                  <a:pt x="7362613" y="5001153"/>
                </a:cubicBezTo>
                <a:cubicBezTo>
                  <a:pt x="7339655" y="4997878"/>
                  <a:pt x="7322137" y="4993815"/>
                  <a:pt x="7301492" y="4990593"/>
                </a:cubicBezTo>
                <a:cubicBezTo>
                  <a:pt x="7299785" y="4979572"/>
                  <a:pt x="7296586" y="4967600"/>
                  <a:pt x="7295699" y="4955680"/>
                </a:cubicBezTo>
                <a:cubicBezTo>
                  <a:pt x="7296519" y="4954785"/>
                  <a:pt x="7296519" y="4954785"/>
                  <a:pt x="7296519" y="4954785"/>
                </a:cubicBezTo>
                <a:cubicBezTo>
                  <a:pt x="7296519" y="4954785"/>
                  <a:pt x="7297341" y="4953889"/>
                  <a:pt x="7297341" y="4953889"/>
                </a:cubicBezTo>
                <a:cubicBezTo>
                  <a:pt x="7303755" y="4949461"/>
                  <a:pt x="7308678" y="4944081"/>
                  <a:pt x="7314271" y="4940550"/>
                </a:cubicBezTo>
                <a:cubicBezTo>
                  <a:pt x="7360355" y="4915983"/>
                  <a:pt x="7387067" y="4879075"/>
                  <a:pt x="7419221" y="4841375"/>
                </a:cubicBezTo>
                <a:cubicBezTo>
                  <a:pt x="7451525" y="4800933"/>
                  <a:pt x="7475708" y="4753898"/>
                  <a:pt x="7528209" y="4724905"/>
                </a:cubicBezTo>
                <a:cubicBezTo>
                  <a:pt x="7556844" y="4709090"/>
                  <a:pt x="7556863" y="4680718"/>
                  <a:pt x="7555089" y="4656881"/>
                </a:cubicBezTo>
                <a:cubicBezTo>
                  <a:pt x="7555390" y="4651396"/>
                  <a:pt x="7548761" y="4645753"/>
                  <a:pt x="7543318" y="4646543"/>
                </a:cubicBezTo>
                <a:close/>
                <a:moveTo>
                  <a:pt x="7319547" y="4620340"/>
                </a:moveTo>
                <a:cubicBezTo>
                  <a:pt x="7316565" y="4618440"/>
                  <a:pt x="7310973" y="4621973"/>
                  <a:pt x="7305531" y="4622763"/>
                </a:cubicBezTo>
                <a:lnTo>
                  <a:pt x="7307088" y="4636527"/>
                </a:lnTo>
                <a:cubicBezTo>
                  <a:pt x="7313351" y="4634841"/>
                  <a:pt x="7317302" y="4633102"/>
                  <a:pt x="7322745" y="4632311"/>
                </a:cubicBezTo>
                <a:cubicBezTo>
                  <a:pt x="7322225" y="4627723"/>
                  <a:pt x="7322528" y="4622239"/>
                  <a:pt x="7319547" y="4620340"/>
                </a:cubicBezTo>
                <a:close/>
                <a:moveTo>
                  <a:pt x="7443741" y="4507879"/>
                </a:moveTo>
                <a:cubicBezTo>
                  <a:pt x="7398861" y="4510508"/>
                  <a:pt x="7398861" y="4510508"/>
                  <a:pt x="7401673" y="4543521"/>
                </a:cubicBezTo>
                <a:cubicBezTo>
                  <a:pt x="7416961" y="4531975"/>
                  <a:pt x="7428298" y="4522169"/>
                  <a:pt x="7443741" y="4507879"/>
                </a:cubicBezTo>
                <a:close/>
                <a:moveTo>
                  <a:pt x="7698389" y="4505505"/>
                </a:moveTo>
                <a:cubicBezTo>
                  <a:pt x="7651399" y="4546524"/>
                  <a:pt x="7576611" y="4574090"/>
                  <a:pt x="7594307" y="4644971"/>
                </a:cubicBezTo>
                <a:cubicBezTo>
                  <a:pt x="7638317" y="4602053"/>
                  <a:pt x="7689779" y="4563882"/>
                  <a:pt x="7698389" y="4505505"/>
                </a:cubicBezTo>
                <a:close/>
                <a:moveTo>
                  <a:pt x="7707991" y="4415119"/>
                </a:moveTo>
                <a:cubicBezTo>
                  <a:pt x="7698445" y="4420390"/>
                  <a:pt x="7691363" y="4422973"/>
                  <a:pt x="7687259" y="4427455"/>
                </a:cubicBezTo>
                <a:cubicBezTo>
                  <a:pt x="7684797" y="4430144"/>
                  <a:pt x="7686806" y="4435681"/>
                  <a:pt x="7687323" y="4440269"/>
                </a:cubicBezTo>
                <a:cubicBezTo>
                  <a:pt x="7694407" y="4437686"/>
                  <a:pt x="7700671" y="4436000"/>
                  <a:pt x="7706265" y="4432469"/>
                </a:cubicBezTo>
                <a:cubicBezTo>
                  <a:pt x="7708727" y="4429779"/>
                  <a:pt x="7706715" y="4424242"/>
                  <a:pt x="7707991" y="4415119"/>
                </a:cubicBezTo>
                <a:close/>
                <a:moveTo>
                  <a:pt x="7811783" y="4379068"/>
                </a:moveTo>
                <a:cubicBezTo>
                  <a:pt x="7787466" y="4400473"/>
                  <a:pt x="7765762" y="4416448"/>
                  <a:pt x="7738315" y="4438698"/>
                </a:cubicBezTo>
                <a:cubicBezTo>
                  <a:pt x="7787211" y="4447145"/>
                  <a:pt x="7801681" y="4436496"/>
                  <a:pt x="7811783" y="4379068"/>
                </a:cubicBezTo>
                <a:close/>
                <a:moveTo>
                  <a:pt x="7908543" y="4260486"/>
                </a:moveTo>
                <a:cubicBezTo>
                  <a:pt x="7885201" y="4278253"/>
                  <a:pt x="7863347" y="4296970"/>
                  <a:pt x="7849311" y="4327765"/>
                </a:cubicBezTo>
                <a:cubicBezTo>
                  <a:pt x="7878684" y="4326610"/>
                  <a:pt x="7894275" y="4309579"/>
                  <a:pt x="7907553" y="4292495"/>
                </a:cubicBezTo>
                <a:cubicBezTo>
                  <a:pt x="7914119" y="4285324"/>
                  <a:pt x="7917033" y="4274410"/>
                  <a:pt x="7920619" y="4265339"/>
                </a:cubicBezTo>
                <a:cubicBezTo>
                  <a:pt x="7915325" y="4263387"/>
                  <a:pt x="7912347" y="4261487"/>
                  <a:pt x="7908543" y="4260486"/>
                </a:cubicBezTo>
                <a:close/>
                <a:moveTo>
                  <a:pt x="966105" y="4121601"/>
                </a:moveTo>
                <a:cubicBezTo>
                  <a:pt x="959077" y="4121572"/>
                  <a:pt x="951850" y="4122919"/>
                  <a:pt x="949552" y="4125541"/>
                </a:cubicBezTo>
                <a:cubicBezTo>
                  <a:pt x="940363" y="4136027"/>
                  <a:pt x="940238" y="4154573"/>
                  <a:pt x="932457" y="4181854"/>
                </a:cubicBezTo>
                <a:cubicBezTo>
                  <a:pt x="978087" y="4175787"/>
                  <a:pt x="993277" y="4176855"/>
                  <a:pt x="1002406" y="4175644"/>
                </a:cubicBezTo>
                <a:cubicBezTo>
                  <a:pt x="994933" y="4156561"/>
                  <a:pt x="991996" y="4141511"/>
                  <a:pt x="981465" y="4125930"/>
                </a:cubicBezTo>
                <a:cubicBezTo>
                  <a:pt x="979964" y="4123040"/>
                  <a:pt x="973135" y="4121632"/>
                  <a:pt x="966105" y="4121601"/>
                </a:cubicBezTo>
                <a:close/>
                <a:moveTo>
                  <a:pt x="8052363" y="4113697"/>
                </a:moveTo>
                <a:cubicBezTo>
                  <a:pt x="8012239" y="4142062"/>
                  <a:pt x="7968081" y="4187722"/>
                  <a:pt x="7953225" y="4219414"/>
                </a:cubicBezTo>
                <a:cubicBezTo>
                  <a:pt x="7997149" y="4192053"/>
                  <a:pt x="8033405" y="4149871"/>
                  <a:pt x="8052363" y="4113697"/>
                </a:cubicBezTo>
                <a:close/>
                <a:moveTo>
                  <a:pt x="1217223" y="4096131"/>
                </a:moveTo>
                <a:cubicBezTo>
                  <a:pt x="1183590" y="4125303"/>
                  <a:pt x="1163746" y="4138752"/>
                  <a:pt x="1130113" y="4167928"/>
                </a:cubicBezTo>
                <a:cubicBezTo>
                  <a:pt x="1207470" y="4190068"/>
                  <a:pt x="1227319" y="4176621"/>
                  <a:pt x="1217223" y="4096131"/>
                </a:cubicBezTo>
                <a:close/>
                <a:moveTo>
                  <a:pt x="8185262" y="4025234"/>
                </a:moveTo>
                <a:lnTo>
                  <a:pt x="8129463" y="4086187"/>
                </a:lnTo>
                <a:cubicBezTo>
                  <a:pt x="8130953" y="4087136"/>
                  <a:pt x="8133933" y="4089035"/>
                  <a:pt x="8135423" y="4089984"/>
                </a:cubicBezTo>
                <a:lnTo>
                  <a:pt x="8191223" y="4029033"/>
                </a:lnTo>
                <a:cubicBezTo>
                  <a:pt x="8188243" y="4027133"/>
                  <a:pt x="8186753" y="4026184"/>
                  <a:pt x="8185262" y="4025234"/>
                </a:cubicBezTo>
                <a:close/>
                <a:moveTo>
                  <a:pt x="8145241" y="4009669"/>
                </a:moveTo>
                <a:lnTo>
                  <a:pt x="8122265" y="4034767"/>
                </a:lnTo>
                <a:cubicBezTo>
                  <a:pt x="8123755" y="4035715"/>
                  <a:pt x="8125246" y="4036665"/>
                  <a:pt x="8129047" y="4037669"/>
                </a:cubicBezTo>
                <a:cubicBezTo>
                  <a:pt x="8137922" y="4030550"/>
                  <a:pt x="8145307" y="4022485"/>
                  <a:pt x="8154185" y="4015367"/>
                </a:cubicBezTo>
                <a:cubicBezTo>
                  <a:pt x="8151203" y="4013468"/>
                  <a:pt x="8148223" y="4011568"/>
                  <a:pt x="8145241" y="4009669"/>
                </a:cubicBezTo>
                <a:close/>
                <a:moveTo>
                  <a:pt x="869795" y="3955757"/>
                </a:moveTo>
                <a:cubicBezTo>
                  <a:pt x="859689" y="3957799"/>
                  <a:pt x="846550" y="3962441"/>
                  <a:pt x="829031" y="3968631"/>
                </a:cubicBezTo>
                <a:cubicBezTo>
                  <a:pt x="857756" y="3991060"/>
                  <a:pt x="880414" y="4011206"/>
                  <a:pt x="915204" y="4035920"/>
                </a:cubicBezTo>
                <a:cubicBezTo>
                  <a:pt x="906149" y="3984144"/>
                  <a:pt x="902186" y="3961492"/>
                  <a:pt x="887982" y="3955988"/>
                </a:cubicBezTo>
                <a:cubicBezTo>
                  <a:pt x="883248" y="3954154"/>
                  <a:pt x="877374" y="3954224"/>
                  <a:pt x="869795" y="3955757"/>
                </a:cubicBezTo>
                <a:close/>
                <a:moveTo>
                  <a:pt x="8246439" y="3950678"/>
                </a:moveTo>
                <a:cubicBezTo>
                  <a:pt x="8236741" y="3958693"/>
                  <a:pt x="8229357" y="3966759"/>
                  <a:pt x="8219661" y="3974774"/>
                </a:cubicBezTo>
                <a:cubicBezTo>
                  <a:pt x="8221821" y="3977569"/>
                  <a:pt x="8224801" y="3979469"/>
                  <a:pt x="8226963" y="3982263"/>
                </a:cubicBezTo>
                <a:cubicBezTo>
                  <a:pt x="8236657" y="3974249"/>
                  <a:pt x="8245533" y="3967133"/>
                  <a:pt x="8255229" y="3959118"/>
                </a:cubicBezTo>
                <a:cubicBezTo>
                  <a:pt x="8253069" y="3956323"/>
                  <a:pt x="8248599" y="3953474"/>
                  <a:pt x="8246439" y="3950678"/>
                </a:cubicBezTo>
                <a:close/>
                <a:moveTo>
                  <a:pt x="8346333" y="3831253"/>
                </a:moveTo>
                <a:cubicBezTo>
                  <a:pt x="8327695" y="3833569"/>
                  <a:pt x="8313680" y="3835992"/>
                  <a:pt x="8291909" y="3839151"/>
                </a:cubicBezTo>
                <a:cubicBezTo>
                  <a:pt x="8296295" y="3857558"/>
                  <a:pt x="8298003" y="3868580"/>
                  <a:pt x="8301869" y="3882397"/>
                </a:cubicBezTo>
                <a:cubicBezTo>
                  <a:pt x="8331025" y="3871170"/>
                  <a:pt x="8347133" y="3858728"/>
                  <a:pt x="8346333" y="3831253"/>
                </a:cubicBezTo>
                <a:close/>
                <a:moveTo>
                  <a:pt x="1326960" y="3823685"/>
                </a:moveTo>
                <a:cubicBezTo>
                  <a:pt x="1278011" y="3870336"/>
                  <a:pt x="1278011" y="3870336"/>
                  <a:pt x="1310955" y="3943158"/>
                </a:cubicBezTo>
                <a:cubicBezTo>
                  <a:pt x="1320395" y="3895582"/>
                  <a:pt x="1320645" y="3858492"/>
                  <a:pt x="1326960" y="3823685"/>
                </a:cubicBezTo>
                <a:close/>
                <a:moveTo>
                  <a:pt x="980776" y="3777068"/>
                </a:moveTo>
                <a:cubicBezTo>
                  <a:pt x="921482" y="3780316"/>
                  <a:pt x="901514" y="3812309"/>
                  <a:pt x="922388" y="3871295"/>
                </a:cubicBezTo>
                <a:cubicBezTo>
                  <a:pt x="937330" y="3909454"/>
                  <a:pt x="968991" y="3946933"/>
                  <a:pt x="996058" y="3989655"/>
                </a:cubicBezTo>
                <a:cubicBezTo>
                  <a:pt x="1028094" y="3971500"/>
                  <a:pt x="1044880" y="3961550"/>
                  <a:pt x="1076978" y="3934121"/>
                </a:cubicBezTo>
                <a:cubicBezTo>
                  <a:pt x="943455" y="3902462"/>
                  <a:pt x="1036628" y="3832946"/>
                  <a:pt x="980776" y="3777068"/>
                </a:cubicBezTo>
                <a:close/>
                <a:moveTo>
                  <a:pt x="8790236" y="3743717"/>
                </a:moveTo>
                <a:cubicBezTo>
                  <a:pt x="8778110" y="3750506"/>
                  <a:pt x="8767522" y="3759516"/>
                  <a:pt x="8755394" y="3766304"/>
                </a:cubicBezTo>
                <a:cubicBezTo>
                  <a:pt x="8757686" y="3767588"/>
                  <a:pt x="8761511" y="3771096"/>
                  <a:pt x="8765340" y="3774602"/>
                </a:cubicBezTo>
                <a:cubicBezTo>
                  <a:pt x="8775178" y="3766530"/>
                  <a:pt x="8785766" y="3757520"/>
                  <a:pt x="8800185" y="3752018"/>
                </a:cubicBezTo>
                <a:cubicBezTo>
                  <a:pt x="8795602" y="3749447"/>
                  <a:pt x="8794065" y="3747224"/>
                  <a:pt x="8790236" y="3743717"/>
                </a:cubicBezTo>
                <a:close/>
                <a:moveTo>
                  <a:pt x="1244162" y="3255677"/>
                </a:moveTo>
                <a:cubicBezTo>
                  <a:pt x="1199435" y="3352719"/>
                  <a:pt x="1153180" y="3451513"/>
                  <a:pt x="1108390" y="3557831"/>
                </a:cubicBezTo>
                <a:cubicBezTo>
                  <a:pt x="1149242" y="3584824"/>
                  <a:pt x="1184028" y="3609535"/>
                  <a:pt x="1221814" y="3640025"/>
                </a:cubicBezTo>
                <a:cubicBezTo>
                  <a:pt x="1232475" y="3637064"/>
                  <a:pt x="1241599" y="3635848"/>
                  <a:pt x="1252259" y="3632889"/>
                </a:cubicBezTo>
                <a:cubicBezTo>
                  <a:pt x="1174056" y="3510498"/>
                  <a:pt x="1197403" y="3428646"/>
                  <a:pt x="1255664" y="3352966"/>
                </a:cubicBezTo>
                <a:cubicBezTo>
                  <a:pt x="1272512" y="3333741"/>
                  <a:pt x="1265166" y="3296114"/>
                  <a:pt x="1272945" y="3268833"/>
                </a:cubicBezTo>
                <a:cubicBezTo>
                  <a:pt x="1262353" y="3262518"/>
                  <a:pt x="1254759" y="3261987"/>
                  <a:pt x="1244162" y="3255677"/>
                </a:cubicBezTo>
                <a:close/>
                <a:moveTo>
                  <a:pt x="1820695" y="2496557"/>
                </a:moveTo>
                <a:cubicBezTo>
                  <a:pt x="1814570" y="2503547"/>
                  <a:pt x="1806911" y="2512286"/>
                  <a:pt x="1800785" y="2519276"/>
                </a:cubicBezTo>
                <a:lnTo>
                  <a:pt x="1873298" y="2583749"/>
                </a:lnTo>
                <a:cubicBezTo>
                  <a:pt x="1883958" y="2580790"/>
                  <a:pt x="1890084" y="2573799"/>
                  <a:pt x="1890146" y="2564526"/>
                </a:cubicBezTo>
                <a:cubicBezTo>
                  <a:pt x="1869018" y="2542632"/>
                  <a:pt x="1841825" y="2518454"/>
                  <a:pt x="1820695" y="2496557"/>
                </a:cubicBezTo>
                <a:close/>
                <a:moveTo>
                  <a:pt x="6975669" y="2237457"/>
                </a:moveTo>
                <a:cubicBezTo>
                  <a:pt x="6942149" y="2246101"/>
                  <a:pt x="6903245" y="2250322"/>
                  <a:pt x="6841163" y="2261346"/>
                </a:cubicBezTo>
                <a:cubicBezTo>
                  <a:pt x="6912347" y="2283668"/>
                  <a:pt x="6951659" y="2290132"/>
                  <a:pt x="6993875" y="2304153"/>
                </a:cubicBezTo>
                <a:cubicBezTo>
                  <a:pt x="6987670" y="2278361"/>
                  <a:pt x="6984361" y="2260120"/>
                  <a:pt x="6975669" y="2237457"/>
                </a:cubicBezTo>
                <a:close/>
                <a:moveTo>
                  <a:pt x="6855659" y="2097394"/>
                </a:moveTo>
                <a:cubicBezTo>
                  <a:pt x="6839932" y="2094808"/>
                  <a:pt x="6824621" y="2102909"/>
                  <a:pt x="6806411" y="2103450"/>
                </a:cubicBezTo>
                <a:cubicBezTo>
                  <a:pt x="6814687" y="2115430"/>
                  <a:pt x="6817582" y="2122980"/>
                  <a:pt x="6820479" y="2130539"/>
                </a:cubicBezTo>
                <a:cubicBezTo>
                  <a:pt x="6857311" y="2140133"/>
                  <a:pt x="6891666" y="2152860"/>
                  <a:pt x="6915251" y="2156739"/>
                </a:cubicBezTo>
                <a:cubicBezTo>
                  <a:pt x="6914841" y="2146058"/>
                  <a:pt x="6917325" y="2142925"/>
                  <a:pt x="6916911" y="2132237"/>
                </a:cubicBezTo>
                <a:cubicBezTo>
                  <a:pt x="6898287" y="2122101"/>
                  <a:pt x="6876768" y="2104405"/>
                  <a:pt x="6855659" y="2097394"/>
                </a:cubicBezTo>
                <a:close/>
                <a:moveTo>
                  <a:pt x="5649195" y="1765553"/>
                </a:moveTo>
                <a:cubicBezTo>
                  <a:pt x="5620957" y="1788690"/>
                  <a:pt x="5604237" y="1803164"/>
                  <a:pt x="5586214" y="1819089"/>
                </a:cubicBezTo>
                <a:cubicBezTo>
                  <a:pt x="5591045" y="1822100"/>
                  <a:pt x="5596991" y="1828068"/>
                  <a:pt x="5601819" y="1831078"/>
                </a:cubicBezTo>
                <a:cubicBezTo>
                  <a:pt x="5627088" y="1819666"/>
                  <a:pt x="5658299" y="1814220"/>
                  <a:pt x="5649195" y="1765553"/>
                </a:cubicBezTo>
                <a:close/>
                <a:moveTo>
                  <a:pt x="6368927" y="1596227"/>
                </a:moveTo>
                <a:cubicBezTo>
                  <a:pt x="6362609" y="1599080"/>
                  <a:pt x="6357595" y="1600483"/>
                  <a:pt x="6351277" y="1603334"/>
                </a:cubicBezTo>
                <a:cubicBezTo>
                  <a:pt x="6353505" y="1609248"/>
                  <a:pt x="6355734" y="1615163"/>
                  <a:pt x="6360567" y="1618173"/>
                </a:cubicBezTo>
                <a:cubicBezTo>
                  <a:pt x="6360567" y="1618173"/>
                  <a:pt x="6373198" y="1612467"/>
                  <a:pt x="6373198" y="1612467"/>
                </a:cubicBezTo>
                <a:cubicBezTo>
                  <a:pt x="6373387" y="1608058"/>
                  <a:pt x="6371156" y="1602142"/>
                  <a:pt x="6368927" y="1596227"/>
                </a:cubicBezTo>
                <a:close/>
                <a:moveTo>
                  <a:pt x="5506331" y="1214896"/>
                </a:moveTo>
                <a:lnTo>
                  <a:pt x="5467228" y="1250849"/>
                </a:lnTo>
                <a:lnTo>
                  <a:pt x="5467269" y="1253156"/>
                </a:lnTo>
                <a:lnTo>
                  <a:pt x="5467177" y="1257415"/>
                </a:lnTo>
                <a:lnTo>
                  <a:pt x="5475677" y="1265946"/>
                </a:lnTo>
                <a:cubicBezTo>
                  <a:pt x="5491097" y="1252925"/>
                  <a:pt x="5505218" y="1241358"/>
                  <a:pt x="5520635" y="1228336"/>
                </a:cubicBezTo>
                <a:cubicBezTo>
                  <a:pt x="5517107" y="1223872"/>
                  <a:pt x="5509863" y="1219359"/>
                  <a:pt x="5506331" y="1214896"/>
                </a:cubicBezTo>
                <a:close/>
                <a:moveTo>
                  <a:pt x="6470788" y="1160843"/>
                </a:moveTo>
                <a:cubicBezTo>
                  <a:pt x="6456355" y="1158027"/>
                  <a:pt x="6443111" y="1160715"/>
                  <a:pt x="6434419" y="1171672"/>
                </a:cubicBezTo>
                <a:cubicBezTo>
                  <a:pt x="6377300" y="1243674"/>
                  <a:pt x="6320178" y="1315679"/>
                  <a:pt x="6263059" y="1387682"/>
                </a:cubicBezTo>
                <a:lnTo>
                  <a:pt x="6339598" y="1205881"/>
                </a:lnTo>
                <a:lnTo>
                  <a:pt x="6169957" y="1280789"/>
                </a:lnTo>
                <a:cubicBezTo>
                  <a:pt x="6136014" y="1293582"/>
                  <a:pt x="6119105" y="1312467"/>
                  <a:pt x="6116925" y="1345051"/>
                </a:cubicBezTo>
                <a:cubicBezTo>
                  <a:pt x="6116771" y="1365322"/>
                  <a:pt x="6108526" y="1389601"/>
                  <a:pt x="6092920" y="1407033"/>
                </a:cubicBezTo>
                <a:cubicBezTo>
                  <a:pt x="6065896" y="1442243"/>
                  <a:pt x="6037285" y="1474200"/>
                  <a:pt x="6010261" y="1509408"/>
                </a:cubicBezTo>
                <a:cubicBezTo>
                  <a:pt x="6047775" y="1578042"/>
                  <a:pt x="6082689" y="1649582"/>
                  <a:pt x="6113418" y="1720776"/>
                </a:cubicBezTo>
                <a:cubicBezTo>
                  <a:pt x="6129596" y="1712754"/>
                  <a:pt x="6140001" y="1701133"/>
                  <a:pt x="6151705" y="1688058"/>
                </a:cubicBezTo>
                <a:cubicBezTo>
                  <a:pt x="6129752" y="1692483"/>
                  <a:pt x="6104777" y="1670134"/>
                  <a:pt x="6118510" y="1644746"/>
                </a:cubicBezTo>
                <a:cubicBezTo>
                  <a:pt x="6221915" y="1495329"/>
                  <a:pt x="6327839" y="1348755"/>
                  <a:pt x="6462410" y="1220349"/>
                </a:cubicBezTo>
                <a:lnTo>
                  <a:pt x="6510141" y="1180284"/>
                </a:lnTo>
                <a:lnTo>
                  <a:pt x="6492909" y="1168850"/>
                </a:lnTo>
                <a:cubicBezTo>
                  <a:pt x="6485518" y="1165035"/>
                  <a:pt x="6478005" y="1162251"/>
                  <a:pt x="6470788" y="1160843"/>
                </a:cubicBezTo>
                <a:close/>
                <a:moveTo>
                  <a:pt x="5664437" y="1021491"/>
                </a:moveTo>
                <a:cubicBezTo>
                  <a:pt x="5634524" y="1025481"/>
                  <a:pt x="5612045" y="1029580"/>
                  <a:pt x="5577117" y="1034971"/>
                </a:cubicBezTo>
                <a:cubicBezTo>
                  <a:pt x="5584547" y="1064493"/>
                  <a:pt x="5587521" y="1082187"/>
                  <a:pt x="5594021" y="1104340"/>
                </a:cubicBezTo>
                <a:cubicBezTo>
                  <a:pt x="5640653" y="1085876"/>
                  <a:pt x="5666291" y="1065644"/>
                  <a:pt x="5664437" y="1021491"/>
                </a:cubicBezTo>
                <a:close/>
                <a:moveTo>
                  <a:pt x="6916625" y="642260"/>
                </a:moveTo>
                <a:lnTo>
                  <a:pt x="6911215" y="649780"/>
                </a:lnTo>
                <a:lnTo>
                  <a:pt x="6911658" y="648521"/>
                </a:lnTo>
                <a:cubicBezTo>
                  <a:pt x="6914141" y="645392"/>
                  <a:pt x="6914141" y="645392"/>
                  <a:pt x="6916625" y="642260"/>
                </a:cubicBezTo>
                <a:close/>
                <a:moveTo>
                  <a:pt x="3496316" y="341231"/>
                </a:moveTo>
                <a:lnTo>
                  <a:pt x="3432250" y="372319"/>
                </a:lnTo>
                <a:cubicBezTo>
                  <a:pt x="3436778" y="376346"/>
                  <a:pt x="3444311" y="386155"/>
                  <a:pt x="3451843" y="395960"/>
                </a:cubicBezTo>
                <a:cubicBezTo>
                  <a:pt x="3461769" y="389238"/>
                  <a:pt x="3472074" y="382077"/>
                  <a:pt x="3483515" y="375924"/>
                </a:cubicBezTo>
                <a:lnTo>
                  <a:pt x="3493387" y="372333"/>
                </a:lnTo>
                <a:close/>
                <a:moveTo>
                  <a:pt x="4001162" y="1356"/>
                </a:moveTo>
                <a:cubicBezTo>
                  <a:pt x="4024808" y="-2533"/>
                  <a:pt x="4050743" y="2225"/>
                  <a:pt x="4075787" y="12050"/>
                </a:cubicBezTo>
                <a:cubicBezTo>
                  <a:pt x="4107661" y="26492"/>
                  <a:pt x="4134549" y="47498"/>
                  <a:pt x="4168722" y="70585"/>
                </a:cubicBezTo>
                <a:cubicBezTo>
                  <a:pt x="4202512" y="30991"/>
                  <a:pt x="4237027" y="8911"/>
                  <a:pt x="4273804" y="3787"/>
                </a:cubicBezTo>
                <a:cubicBezTo>
                  <a:pt x="4310578" y="-1338"/>
                  <a:pt x="4349613" y="10493"/>
                  <a:pt x="4392441" y="38719"/>
                </a:cubicBezTo>
                <a:cubicBezTo>
                  <a:pt x="4409301" y="51531"/>
                  <a:pt x="4442023" y="39589"/>
                  <a:pt x="4465217" y="38235"/>
                </a:cubicBezTo>
                <a:cubicBezTo>
                  <a:pt x="4511607" y="35528"/>
                  <a:pt x="4538497" y="56533"/>
                  <a:pt x="4536358" y="111839"/>
                </a:cubicBezTo>
                <a:cubicBezTo>
                  <a:pt x="4530287" y="232587"/>
                  <a:pt x="4554245" y="356599"/>
                  <a:pt x="4510862" y="472002"/>
                </a:cubicBezTo>
                <a:cubicBezTo>
                  <a:pt x="4509515" y="479607"/>
                  <a:pt x="4504529" y="486168"/>
                  <a:pt x="4506825" y="494813"/>
                </a:cubicBezTo>
                <a:cubicBezTo>
                  <a:pt x="4518167" y="668472"/>
                  <a:pt x="4443461" y="809529"/>
                  <a:pt x="4397439" y="961454"/>
                </a:cubicBezTo>
                <a:cubicBezTo>
                  <a:pt x="4378043" y="1027801"/>
                  <a:pt x="4373214" y="1098312"/>
                  <a:pt x="4371573" y="1172399"/>
                </a:cubicBezTo>
                <a:cubicBezTo>
                  <a:pt x="4401897" y="1109180"/>
                  <a:pt x="4432216" y="1045958"/>
                  <a:pt x="4467973" y="973642"/>
                </a:cubicBezTo>
                <a:cubicBezTo>
                  <a:pt x="4494861" y="994646"/>
                  <a:pt x="4511724" y="1007459"/>
                  <a:pt x="4534970" y="1027421"/>
                </a:cubicBezTo>
                <a:cubicBezTo>
                  <a:pt x="4550383" y="1005203"/>
                  <a:pt x="4569437" y="984024"/>
                  <a:pt x="4588487" y="962847"/>
                </a:cubicBezTo>
                <a:cubicBezTo>
                  <a:pt x="4686942" y="860536"/>
                  <a:pt x="4717867" y="858731"/>
                  <a:pt x="4820039" y="973164"/>
                </a:cubicBezTo>
                <a:cubicBezTo>
                  <a:pt x="4883029" y="876682"/>
                  <a:pt x="4959896" y="874707"/>
                  <a:pt x="5054181" y="925639"/>
                </a:cubicBezTo>
                <a:cubicBezTo>
                  <a:pt x="5108381" y="954456"/>
                  <a:pt x="5125433" y="998609"/>
                  <a:pt x="5132611" y="1049923"/>
                </a:cubicBezTo>
                <a:lnTo>
                  <a:pt x="5134673" y="1074701"/>
                </a:lnTo>
                <a:lnTo>
                  <a:pt x="5138108" y="1071452"/>
                </a:lnTo>
                <a:cubicBezTo>
                  <a:pt x="5154179" y="1057704"/>
                  <a:pt x="5169645" y="1043581"/>
                  <a:pt x="5187201" y="1035002"/>
                </a:cubicBezTo>
                <a:lnTo>
                  <a:pt x="5195459" y="1032672"/>
                </a:lnTo>
                <a:lnTo>
                  <a:pt x="5210487" y="949380"/>
                </a:lnTo>
                <a:cubicBezTo>
                  <a:pt x="5219231" y="921260"/>
                  <a:pt x="5232757" y="894841"/>
                  <a:pt x="5255101" y="871276"/>
                </a:cubicBezTo>
                <a:cubicBezTo>
                  <a:pt x="5283335" y="884677"/>
                  <a:pt x="5314077" y="900127"/>
                  <a:pt x="5346127" y="916284"/>
                </a:cubicBezTo>
                <a:lnTo>
                  <a:pt x="5404744" y="945481"/>
                </a:lnTo>
                <a:lnTo>
                  <a:pt x="5427231" y="943206"/>
                </a:lnTo>
                <a:cubicBezTo>
                  <a:pt x="5438602" y="943573"/>
                  <a:pt x="5450457" y="945302"/>
                  <a:pt x="5463043" y="948054"/>
                </a:cubicBezTo>
                <a:lnTo>
                  <a:pt x="5447051" y="971348"/>
                </a:lnTo>
                <a:lnTo>
                  <a:pt x="5457094" y="999949"/>
                </a:lnTo>
                <a:cubicBezTo>
                  <a:pt x="5460817" y="1011332"/>
                  <a:pt x="5463575" y="1022771"/>
                  <a:pt x="5463377" y="1034697"/>
                </a:cubicBezTo>
                <a:lnTo>
                  <a:pt x="5464720" y="1110102"/>
                </a:lnTo>
                <a:lnTo>
                  <a:pt x="5482365" y="1077765"/>
                </a:lnTo>
                <a:cubicBezTo>
                  <a:pt x="5496113" y="1045599"/>
                  <a:pt x="5524725" y="1013642"/>
                  <a:pt x="5553151" y="986095"/>
                </a:cubicBezTo>
                <a:cubicBezTo>
                  <a:pt x="5626721" y="916525"/>
                  <a:pt x="5693046" y="842443"/>
                  <a:pt x="5745997" y="762289"/>
                </a:cubicBezTo>
                <a:cubicBezTo>
                  <a:pt x="5750084" y="753519"/>
                  <a:pt x="5756771" y="741847"/>
                  <a:pt x="5761788" y="740447"/>
                </a:cubicBezTo>
                <a:cubicBezTo>
                  <a:pt x="5790585" y="733497"/>
                  <a:pt x="5808607" y="717571"/>
                  <a:pt x="5822911" y="701593"/>
                </a:cubicBezTo>
                <a:lnTo>
                  <a:pt x="5868799" y="730184"/>
                </a:lnTo>
                <a:cubicBezTo>
                  <a:pt x="5822911" y="789846"/>
                  <a:pt x="5778322" y="848054"/>
                  <a:pt x="5730018" y="906213"/>
                </a:cubicBezTo>
                <a:cubicBezTo>
                  <a:pt x="5711811" y="926550"/>
                  <a:pt x="5696017" y="948388"/>
                  <a:pt x="5720357" y="959029"/>
                </a:cubicBezTo>
                <a:cubicBezTo>
                  <a:pt x="5733733" y="965099"/>
                  <a:pt x="5770147" y="953846"/>
                  <a:pt x="5781853" y="940772"/>
                </a:cubicBezTo>
                <a:cubicBezTo>
                  <a:pt x="5824396" y="901656"/>
                  <a:pt x="5860995" y="856572"/>
                  <a:pt x="5898710" y="814446"/>
                </a:cubicBezTo>
                <a:lnTo>
                  <a:pt x="5891467" y="809933"/>
                </a:lnTo>
                <a:cubicBezTo>
                  <a:pt x="5901871" y="798312"/>
                  <a:pt x="5910974" y="788145"/>
                  <a:pt x="5921377" y="776524"/>
                </a:cubicBezTo>
                <a:cubicBezTo>
                  <a:pt x="5923979" y="773618"/>
                  <a:pt x="5926580" y="770713"/>
                  <a:pt x="5929181" y="767808"/>
                </a:cubicBezTo>
                <a:lnTo>
                  <a:pt x="5965407" y="790380"/>
                </a:lnTo>
                <a:cubicBezTo>
                  <a:pt x="5977483" y="797905"/>
                  <a:pt x="5990118" y="792199"/>
                  <a:pt x="6000333" y="784988"/>
                </a:cubicBezTo>
                <a:cubicBezTo>
                  <a:pt x="6001635" y="783534"/>
                  <a:pt x="6001635" y="783534"/>
                  <a:pt x="6002935" y="782082"/>
                </a:cubicBezTo>
                <a:lnTo>
                  <a:pt x="6038455" y="804751"/>
                </a:lnTo>
                <a:lnTo>
                  <a:pt x="5983132" y="881513"/>
                </a:lnTo>
                <a:cubicBezTo>
                  <a:pt x="5963908" y="908005"/>
                  <a:pt x="5950465" y="938098"/>
                  <a:pt x="5946695" y="967429"/>
                </a:cubicBezTo>
                <a:cubicBezTo>
                  <a:pt x="5934680" y="1021043"/>
                  <a:pt x="5910833" y="1062757"/>
                  <a:pt x="5843954" y="1082187"/>
                </a:cubicBezTo>
                <a:cubicBezTo>
                  <a:pt x="5826191" y="1086957"/>
                  <a:pt x="5801193" y="1109852"/>
                  <a:pt x="5802053" y="1123966"/>
                </a:cubicBezTo>
                <a:cubicBezTo>
                  <a:pt x="5802184" y="1148938"/>
                  <a:pt x="5793653" y="1168517"/>
                  <a:pt x="5780647" y="1183043"/>
                </a:cubicBezTo>
                <a:cubicBezTo>
                  <a:pt x="5827993" y="1230647"/>
                  <a:pt x="5868554" y="1280811"/>
                  <a:pt x="5905207" y="1335330"/>
                </a:cubicBezTo>
                <a:cubicBezTo>
                  <a:pt x="5999681" y="1290100"/>
                  <a:pt x="6025429" y="1211100"/>
                  <a:pt x="6063739" y="1133140"/>
                </a:cubicBezTo>
                <a:cubicBezTo>
                  <a:pt x="6097133" y="1065692"/>
                  <a:pt x="6165905" y="1008974"/>
                  <a:pt x="6219225" y="949417"/>
                </a:cubicBezTo>
                <a:lnTo>
                  <a:pt x="6245017" y="920607"/>
                </a:lnTo>
                <a:lnTo>
                  <a:pt x="6293085" y="943917"/>
                </a:lnTo>
                <a:lnTo>
                  <a:pt x="6306367" y="946988"/>
                </a:lnTo>
                <a:lnTo>
                  <a:pt x="6279577" y="982497"/>
                </a:lnTo>
                <a:cubicBezTo>
                  <a:pt x="6285352" y="986095"/>
                  <a:pt x="6289827" y="991145"/>
                  <a:pt x="6295601" y="994744"/>
                </a:cubicBezTo>
                <a:cubicBezTo>
                  <a:pt x="6313081" y="985269"/>
                  <a:pt x="6333447" y="977591"/>
                  <a:pt x="6348039" y="966318"/>
                </a:cubicBezTo>
                <a:lnTo>
                  <a:pt x="6355233" y="958283"/>
                </a:lnTo>
                <a:lnTo>
                  <a:pt x="6442161" y="978375"/>
                </a:lnTo>
                <a:lnTo>
                  <a:pt x="6533004" y="791071"/>
                </a:lnTo>
                <a:cubicBezTo>
                  <a:pt x="6634367" y="600265"/>
                  <a:pt x="6750473" y="420288"/>
                  <a:pt x="6891409" y="259435"/>
                </a:cubicBezTo>
                <a:cubicBezTo>
                  <a:pt x="6853317" y="419507"/>
                  <a:pt x="6785847" y="560591"/>
                  <a:pt x="6712995" y="697249"/>
                </a:cubicBezTo>
                <a:cubicBezTo>
                  <a:pt x="6676153" y="754890"/>
                  <a:pt x="6644694" y="816960"/>
                  <a:pt x="6613235" y="879025"/>
                </a:cubicBezTo>
                <a:cubicBezTo>
                  <a:pt x="6586331" y="924151"/>
                  <a:pt x="6691447" y="1015756"/>
                  <a:pt x="6720835" y="967501"/>
                </a:cubicBezTo>
                <a:cubicBezTo>
                  <a:pt x="6757259" y="899174"/>
                  <a:pt x="6793687" y="830843"/>
                  <a:pt x="6830111" y="762515"/>
                </a:cubicBezTo>
                <a:cubicBezTo>
                  <a:pt x="6845011" y="743732"/>
                  <a:pt x="6859191" y="723060"/>
                  <a:pt x="6873367" y="702388"/>
                </a:cubicBezTo>
                <a:lnTo>
                  <a:pt x="6911215" y="649780"/>
                </a:lnTo>
                <a:lnTo>
                  <a:pt x="6905584" y="665806"/>
                </a:lnTo>
                <a:cubicBezTo>
                  <a:pt x="6904551" y="710005"/>
                  <a:pt x="6988833" y="775347"/>
                  <a:pt x="7019256" y="736997"/>
                </a:cubicBezTo>
                <a:lnTo>
                  <a:pt x="7220415" y="483419"/>
                </a:lnTo>
                <a:cubicBezTo>
                  <a:pt x="7224963" y="533710"/>
                  <a:pt x="7227031" y="587136"/>
                  <a:pt x="7229092" y="640560"/>
                </a:cubicBezTo>
                <a:cubicBezTo>
                  <a:pt x="7236129" y="687727"/>
                  <a:pt x="7302753" y="726995"/>
                  <a:pt x="7338763" y="715225"/>
                </a:cubicBezTo>
                <a:cubicBezTo>
                  <a:pt x="7457133" y="678067"/>
                  <a:pt x="7574673" y="686777"/>
                  <a:pt x="7730281" y="737144"/>
                </a:cubicBezTo>
                <a:cubicBezTo>
                  <a:pt x="7935967" y="802819"/>
                  <a:pt x="7945481" y="914095"/>
                  <a:pt x="7942569" y="1041017"/>
                </a:cubicBezTo>
                <a:cubicBezTo>
                  <a:pt x="7944222" y="1083758"/>
                  <a:pt x="8002988" y="1121735"/>
                  <a:pt x="8039409" y="1120647"/>
                </a:cubicBezTo>
                <a:cubicBezTo>
                  <a:pt x="8049758" y="1118811"/>
                  <a:pt x="8063001" y="1124530"/>
                  <a:pt x="8073345" y="1122690"/>
                </a:cubicBezTo>
                <a:cubicBezTo>
                  <a:pt x="8046853" y="1178495"/>
                  <a:pt x="8031119" y="1243152"/>
                  <a:pt x="8020771" y="1312229"/>
                </a:cubicBezTo>
                <a:cubicBezTo>
                  <a:pt x="8009587" y="1359937"/>
                  <a:pt x="8106017" y="1428883"/>
                  <a:pt x="8135819" y="1391316"/>
                </a:cubicBezTo>
                <a:lnTo>
                  <a:pt x="8200390" y="1309920"/>
                </a:lnTo>
                <a:cubicBezTo>
                  <a:pt x="8197907" y="1313049"/>
                  <a:pt x="8200801" y="1320603"/>
                  <a:pt x="8198317" y="1323731"/>
                </a:cubicBezTo>
                <a:cubicBezTo>
                  <a:pt x="8206177" y="1392268"/>
                  <a:pt x="8324951" y="1433034"/>
                  <a:pt x="8322473" y="1368924"/>
                </a:cubicBezTo>
                <a:cubicBezTo>
                  <a:pt x="8318339" y="1329314"/>
                  <a:pt x="8317105" y="1297261"/>
                  <a:pt x="8323726" y="1266501"/>
                </a:cubicBezTo>
                <a:cubicBezTo>
                  <a:pt x="8345245" y="1284196"/>
                  <a:pt x="8366351" y="1291203"/>
                  <a:pt x="8384560" y="1290657"/>
                </a:cubicBezTo>
                <a:cubicBezTo>
                  <a:pt x="8382492" y="1304477"/>
                  <a:pt x="8382901" y="1315161"/>
                  <a:pt x="8383317" y="1325847"/>
                </a:cubicBezTo>
                <a:cubicBezTo>
                  <a:pt x="8384145" y="1347217"/>
                  <a:pt x="8395313" y="1366748"/>
                  <a:pt x="8419318" y="1381310"/>
                </a:cubicBezTo>
                <a:cubicBezTo>
                  <a:pt x="8299290" y="1442969"/>
                  <a:pt x="8198715" y="1536141"/>
                  <a:pt x="8121728" y="1633190"/>
                </a:cubicBezTo>
                <a:cubicBezTo>
                  <a:pt x="8081577" y="1672592"/>
                  <a:pt x="8194558" y="1765494"/>
                  <a:pt x="8229328" y="1721666"/>
                </a:cubicBezTo>
                <a:cubicBezTo>
                  <a:pt x="8294307" y="1650953"/>
                  <a:pt x="8364262" y="1573983"/>
                  <a:pt x="8453245" y="1517836"/>
                </a:cubicBezTo>
                <a:cubicBezTo>
                  <a:pt x="8477247" y="1532399"/>
                  <a:pt x="8503326" y="1533150"/>
                  <a:pt x="8515741" y="1517499"/>
                </a:cubicBezTo>
                <a:lnTo>
                  <a:pt x="8562928" y="1458015"/>
                </a:lnTo>
                <a:cubicBezTo>
                  <a:pt x="8560443" y="1461147"/>
                  <a:pt x="8563339" y="1468698"/>
                  <a:pt x="8560854" y="1471830"/>
                </a:cubicBezTo>
                <a:cubicBezTo>
                  <a:pt x="8565405" y="1522125"/>
                  <a:pt x="8639898" y="1562688"/>
                  <a:pt x="8670526" y="1546490"/>
                </a:cubicBezTo>
                <a:cubicBezTo>
                  <a:pt x="8689560" y="1567319"/>
                  <a:pt x="8713566" y="1581881"/>
                  <a:pt x="8737152" y="1585760"/>
                </a:cubicBezTo>
                <a:cubicBezTo>
                  <a:pt x="8714803" y="1613935"/>
                  <a:pt x="8694932" y="1638979"/>
                  <a:pt x="8675066" y="1664023"/>
                </a:cubicBezTo>
                <a:cubicBezTo>
                  <a:pt x="8640296" y="1707853"/>
                  <a:pt x="8747896" y="1796329"/>
                  <a:pt x="8782666" y="1752500"/>
                </a:cubicBezTo>
                <a:cubicBezTo>
                  <a:pt x="8812466" y="1714932"/>
                  <a:pt x="8839781" y="1680497"/>
                  <a:pt x="8869586" y="1642930"/>
                </a:cubicBezTo>
                <a:cubicBezTo>
                  <a:pt x="8875379" y="1658040"/>
                  <a:pt x="8878688" y="1676276"/>
                  <a:pt x="8876620" y="1690096"/>
                </a:cubicBezTo>
                <a:cubicBezTo>
                  <a:pt x="8884475" y="1758628"/>
                  <a:pt x="9003256" y="1799396"/>
                  <a:pt x="9000779" y="1735287"/>
                </a:cubicBezTo>
                <a:cubicBezTo>
                  <a:pt x="9000779" y="1735287"/>
                  <a:pt x="9003260" y="1732157"/>
                  <a:pt x="9003260" y="1732157"/>
                </a:cubicBezTo>
                <a:cubicBezTo>
                  <a:pt x="9014020" y="1741004"/>
                  <a:pt x="9027675" y="1757403"/>
                  <a:pt x="9035952" y="1769382"/>
                </a:cubicBezTo>
                <a:cubicBezTo>
                  <a:pt x="9049609" y="1785785"/>
                  <a:pt x="9055405" y="1800894"/>
                  <a:pt x="9069056" y="1817295"/>
                </a:cubicBezTo>
                <a:cubicBezTo>
                  <a:pt x="9058296" y="1808447"/>
                  <a:pt x="9047535" y="1799600"/>
                  <a:pt x="9036777" y="1790753"/>
                </a:cubicBezTo>
                <a:cubicBezTo>
                  <a:pt x="8966839" y="1733246"/>
                  <a:pt x="8914686" y="1798987"/>
                  <a:pt x="8984624" y="1856493"/>
                </a:cubicBezTo>
                <a:cubicBezTo>
                  <a:pt x="8984624" y="1856493"/>
                  <a:pt x="8990009" y="1860920"/>
                  <a:pt x="8990009" y="1860920"/>
                </a:cubicBezTo>
                <a:cubicBezTo>
                  <a:pt x="8951924" y="1953750"/>
                  <a:pt x="8905973" y="2045286"/>
                  <a:pt x="8867888" y="2138115"/>
                </a:cubicBezTo>
                <a:cubicBezTo>
                  <a:pt x="8892730" y="2039567"/>
                  <a:pt x="8917568" y="1941021"/>
                  <a:pt x="8937032" y="1838053"/>
                </a:cubicBezTo>
                <a:cubicBezTo>
                  <a:pt x="8945315" y="1782789"/>
                  <a:pt x="8825298" y="1709968"/>
                  <a:pt x="8814532" y="1768360"/>
                </a:cubicBezTo>
                <a:cubicBezTo>
                  <a:pt x="8687409" y="2522499"/>
                  <a:pt x="8306189" y="3103913"/>
                  <a:pt x="7871165" y="3641080"/>
                </a:cubicBezTo>
                <a:cubicBezTo>
                  <a:pt x="7844678" y="3629647"/>
                  <a:pt x="7821089" y="3625771"/>
                  <a:pt x="7808672" y="3641422"/>
                </a:cubicBezTo>
                <a:cubicBezTo>
                  <a:pt x="7642280" y="3851175"/>
                  <a:pt x="7475889" y="4060923"/>
                  <a:pt x="7317771" y="4282653"/>
                </a:cubicBezTo>
                <a:cubicBezTo>
                  <a:pt x="7195663" y="4425367"/>
                  <a:pt x="7076045" y="4564954"/>
                  <a:pt x="6961806" y="4708962"/>
                </a:cubicBezTo>
                <a:cubicBezTo>
                  <a:pt x="6946905" y="4727744"/>
                  <a:pt x="6963869" y="4762385"/>
                  <a:pt x="6990771" y="4784505"/>
                </a:cubicBezTo>
                <a:cubicBezTo>
                  <a:pt x="6848795" y="5019506"/>
                  <a:pt x="6723579" y="5266994"/>
                  <a:pt x="6624021" y="5529763"/>
                </a:cubicBezTo>
                <a:lnTo>
                  <a:pt x="6602005" y="5592913"/>
                </a:lnTo>
                <a:lnTo>
                  <a:pt x="6621813" y="5560009"/>
                </a:lnTo>
                <a:cubicBezTo>
                  <a:pt x="6638873" y="5532028"/>
                  <a:pt x="6656595" y="5504294"/>
                  <a:pt x="6676181" y="5477744"/>
                </a:cubicBezTo>
                <a:cubicBezTo>
                  <a:pt x="6741243" y="5388634"/>
                  <a:pt x="6811598" y="5301477"/>
                  <a:pt x="6878969" y="5212420"/>
                </a:cubicBezTo>
                <a:cubicBezTo>
                  <a:pt x="6884045" y="5204299"/>
                  <a:pt x="6892249" y="5195335"/>
                  <a:pt x="6891061" y="5188903"/>
                </a:cubicBezTo>
                <a:cubicBezTo>
                  <a:pt x="6888552" y="5150405"/>
                  <a:pt x="6926215" y="5124731"/>
                  <a:pt x="6947181" y="5094095"/>
                </a:cubicBezTo>
                <a:cubicBezTo>
                  <a:pt x="6961283" y="5076115"/>
                  <a:pt x="6979183" y="5059138"/>
                  <a:pt x="6998877" y="5037625"/>
                </a:cubicBezTo>
                <a:cubicBezTo>
                  <a:pt x="7013865" y="5031563"/>
                  <a:pt x="7033627" y="5022867"/>
                  <a:pt x="7067553" y="5009003"/>
                </a:cubicBezTo>
                <a:cubicBezTo>
                  <a:pt x="7052349" y="5004993"/>
                  <a:pt x="7043925" y="5003883"/>
                  <a:pt x="7043257" y="5002038"/>
                </a:cubicBezTo>
                <a:cubicBezTo>
                  <a:pt x="7047377" y="4969185"/>
                  <a:pt x="7041283" y="4939757"/>
                  <a:pt x="7042273" y="4907746"/>
                </a:cubicBezTo>
                <a:cubicBezTo>
                  <a:pt x="7043178" y="4891293"/>
                  <a:pt x="7066826" y="4868042"/>
                  <a:pt x="7085397" y="4852910"/>
                </a:cubicBezTo>
                <a:cubicBezTo>
                  <a:pt x="7097554" y="4842207"/>
                  <a:pt x="7117163" y="4836251"/>
                  <a:pt x="7134463" y="4830244"/>
                </a:cubicBezTo>
                <a:cubicBezTo>
                  <a:pt x="7141547" y="4827661"/>
                  <a:pt x="7148479" y="4827820"/>
                  <a:pt x="7155562" y="4825237"/>
                </a:cubicBezTo>
                <a:cubicBezTo>
                  <a:pt x="7191799" y="4811428"/>
                  <a:pt x="7257314" y="4714091"/>
                  <a:pt x="7248241" y="4682765"/>
                </a:cubicBezTo>
                <a:cubicBezTo>
                  <a:pt x="7244005" y="4661617"/>
                  <a:pt x="7251023" y="4646220"/>
                  <a:pt x="7267435" y="4628292"/>
                </a:cubicBezTo>
                <a:cubicBezTo>
                  <a:pt x="7319801" y="4573668"/>
                  <a:pt x="7371497" y="4517200"/>
                  <a:pt x="7422373" y="4461626"/>
                </a:cubicBezTo>
                <a:cubicBezTo>
                  <a:pt x="7454377" y="4426668"/>
                  <a:pt x="7485559" y="4392607"/>
                  <a:pt x="7517561" y="4357651"/>
                </a:cubicBezTo>
                <a:cubicBezTo>
                  <a:pt x="7545461" y="4327175"/>
                  <a:pt x="7571873" y="4295750"/>
                  <a:pt x="7604242" y="4268122"/>
                </a:cubicBezTo>
                <a:cubicBezTo>
                  <a:pt x="7680321" y="4203064"/>
                  <a:pt x="7734868" y="4122863"/>
                  <a:pt x="7814745" y="4058805"/>
                </a:cubicBezTo>
                <a:cubicBezTo>
                  <a:pt x="7873595" y="4012568"/>
                  <a:pt x="7919999" y="3954145"/>
                  <a:pt x="7972216" y="3902264"/>
                </a:cubicBezTo>
                <a:cubicBezTo>
                  <a:pt x="7986165" y="3887027"/>
                  <a:pt x="8001606" y="3872738"/>
                  <a:pt x="8018536" y="3859401"/>
                </a:cubicBezTo>
                <a:cubicBezTo>
                  <a:pt x="8038749" y="3842476"/>
                  <a:pt x="8057471" y="3824601"/>
                  <a:pt x="8087730" y="3835366"/>
                </a:cubicBezTo>
                <a:cubicBezTo>
                  <a:pt x="8098313" y="3839271"/>
                  <a:pt x="8127099" y="3820714"/>
                  <a:pt x="8139409" y="3807267"/>
                </a:cubicBezTo>
                <a:cubicBezTo>
                  <a:pt x="8166337" y="3780433"/>
                  <a:pt x="8190417" y="3777326"/>
                  <a:pt x="8221647" y="3784451"/>
                </a:cubicBezTo>
                <a:cubicBezTo>
                  <a:pt x="8202907" y="3830696"/>
                  <a:pt x="8146173" y="3838542"/>
                  <a:pt x="8120951" y="3876402"/>
                </a:cubicBezTo>
                <a:cubicBezTo>
                  <a:pt x="8097521" y="3909726"/>
                  <a:pt x="8058217" y="3937192"/>
                  <a:pt x="8039779" y="3977955"/>
                </a:cubicBezTo>
                <a:cubicBezTo>
                  <a:pt x="8053493" y="3981015"/>
                  <a:pt x="8064899" y="3984024"/>
                  <a:pt x="8076301" y="3987033"/>
                </a:cubicBezTo>
                <a:lnTo>
                  <a:pt x="7918749" y="4159129"/>
                </a:lnTo>
                <a:cubicBezTo>
                  <a:pt x="7932010" y="4170418"/>
                  <a:pt x="7945725" y="4173479"/>
                  <a:pt x="7961985" y="4158295"/>
                </a:cubicBezTo>
                <a:cubicBezTo>
                  <a:pt x="7972503" y="4149383"/>
                  <a:pt x="7980038" y="4138576"/>
                  <a:pt x="7990556" y="4129664"/>
                </a:cubicBezTo>
                <a:cubicBezTo>
                  <a:pt x="8012409" y="4110948"/>
                  <a:pt x="8025171" y="4089276"/>
                  <a:pt x="8039573" y="4065812"/>
                </a:cubicBezTo>
                <a:cubicBezTo>
                  <a:pt x="8051363" y="4047778"/>
                  <a:pt x="8081337" y="4035655"/>
                  <a:pt x="8088959" y="4009289"/>
                </a:cubicBezTo>
                <a:cubicBezTo>
                  <a:pt x="8091724" y="4001116"/>
                  <a:pt x="8107681" y="3991414"/>
                  <a:pt x="8118049" y="3985248"/>
                </a:cubicBezTo>
                <a:cubicBezTo>
                  <a:pt x="8171369" y="3955357"/>
                  <a:pt x="8208964" y="3916867"/>
                  <a:pt x="8232627" y="3865244"/>
                </a:cubicBezTo>
                <a:cubicBezTo>
                  <a:pt x="8241437" y="3845312"/>
                  <a:pt x="8259489" y="3825593"/>
                  <a:pt x="8277393" y="3808615"/>
                </a:cubicBezTo>
                <a:cubicBezTo>
                  <a:pt x="8323713" y="3765750"/>
                  <a:pt x="8365563" y="3720037"/>
                  <a:pt x="8399140" y="3670472"/>
                </a:cubicBezTo>
                <a:cubicBezTo>
                  <a:pt x="8401754" y="3665040"/>
                  <a:pt x="8406007" y="3657818"/>
                  <a:pt x="8409138" y="3656974"/>
                </a:cubicBezTo>
                <a:cubicBezTo>
                  <a:pt x="8427107" y="3652811"/>
                  <a:pt x="8438446" y="3643005"/>
                  <a:pt x="8447472" y="3633145"/>
                </a:cubicBezTo>
                <a:lnTo>
                  <a:pt x="8475787" y="3651187"/>
                </a:lnTo>
                <a:cubicBezTo>
                  <a:pt x="8446765" y="3688042"/>
                  <a:pt x="8418563" y="3724002"/>
                  <a:pt x="8388051" y="3759909"/>
                </a:cubicBezTo>
                <a:cubicBezTo>
                  <a:pt x="8376563" y="3772459"/>
                  <a:pt x="8366563" y="3785956"/>
                  <a:pt x="8381617" y="3792711"/>
                </a:cubicBezTo>
                <a:cubicBezTo>
                  <a:pt x="8389890" y="3796561"/>
                  <a:pt x="8412632" y="3789763"/>
                  <a:pt x="8420017" y="3781696"/>
                </a:cubicBezTo>
                <a:cubicBezTo>
                  <a:pt x="8446794" y="3757602"/>
                  <a:pt x="8469921" y="3729761"/>
                  <a:pt x="8493718" y="3703767"/>
                </a:cubicBezTo>
                <a:lnTo>
                  <a:pt x="8489247" y="3700919"/>
                </a:lnTo>
                <a:cubicBezTo>
                  <a:pt x="8495813" y="3693748"/>
                  <a:pt x="8501556" y="3687473"/>
                  <a:pt x="8508121" y="3680304"/>
                </a:cubicBezTo>
                <a:cubicBezTo>
                  <a:pt x="8509762" y="3678511"/>
                  <a:pt x="8511403" y="3676718"/>
                  <a:pt x="8513044" y="3674925"/>
                </a:cubicBezTo>
                <a:lnTo>
                  <a:pt x="8535398" y="3689168"/>
                </a:lnTo>
                <a:cubicBezTo>
                  <a:pt x="8542851" y="3693916"/>
                  <a:pt x="8550754" y="3690438"/>
                  <a:pt x="8557168" y="3686009"/>
                </a:cubicBezTo>
                <a:cubicBezTo>
                  <a:pt x="8557989" y="3685112"/>
                  <a:pt x="8557989" y="3685112"/>
                  <a:pt x="8558809" y="3684216"/>
                </a:cubicBezTo>
                <a:cubicBezTo>
                  <a:pt x="8585559" y="3702679"/>
                  <a:pt x="8613953" y="3721923"/>
                  <a:pt x="8643861" y="3739715"/>
                </a:cubicBezTo>
                <a:lnTo>
                  <a:pt x="8680718" y="3758032"/>
                </a:lnTo>
                <a:lnTo>
                  <a:pt x="8689810" y="3744461"/>
                </a:lnTo>
                <a:cubicBezTo>
                  <a:pt x="8693555" y="3735688"/>
                  <a:pt x="8698782" y="3720950"/>
                  <a:pt x="8705627" y="3720715"/>
                </a:cubicBezTo>
                <a:cubicBezTo>
                  <a:pt x="8752012" y="3716835"/>
                  <a:pt x="8761652" y="3680109"/>
                  <a:pt x="8791161" y="3655889"/>
                </a:cubicBezTo>
                <a:cubicBezTo>
                  <a:pt x="8806442" y="3665822"/>
                  <a:pt x="8819438" y="3674471"/>
                  <a:pt x="8832431" y="3683121"/>
                </a:cubicBezTo>
                <a:cubicBezTo>
                  <a:pt x="8847605" y="3676683"/>
                  <a:pt x="8859731" y="3669894"/>
                  <a:pt x="8868059" y="3663692"/>
                </a:cubicBezTo>
                <a:lnTo>
                  <a:pt x="8944220" y="3761747"/>
                </a:lnTo>
                <a:lnTo>
                  <a:pt x="8920569" y="3803258"/>
                </a:lnTo>
                <a:lnTo>
                  <a:pt x="8950400" y="3800314"/>
                </a:lnTo>
                <a:cubicBezTo>
                  <a:pt x="8955022" y="3800422"/>
                  <a:pt x="8958152" y="3799577"/>
                  <a:pt x="8961435" y="3795991"/>
                </a:cubicBezTo>
                <a:cubicBezTo>
                  <a:pt x="9087854" y="3699141"/>
                  <a:pt x="9179994" y="3580453"/>
                  <a:pt x="9269975" y="3458967"/>
                </a:cubicBezTo>
                <a:cubicBezTo>
                  <a:pt x="9279304" y="3443623"/>
                  <a:pt x="9266862" y="3431439"/>
                  <a:pt x="9254336" y="3434812"/>
                </a:cubicBezTo>
                <a:cubicBezTo>
                  <a:pt x="9261722" y="3426744"/>
                  <a:pt x="9268286" y="3419574"/>
                  <a:pt x="9277831" y="3414302"/>
                </a:cubicBezTo>
                <a:cubicBezTo>
                  <a:pt x="9290256" y="3454859"/>
                  <a:pt x="9304989" y="3495469"/>
                  <a:pt x="9321364" y="3534285"/>
                </a:cubicBezTo>
                <a:cubicBezTo>
                  <a:pt x="9303981" y="3555850"/>
                  <a:pt x="9285927" y="3575569"/>
                  <a:pt x="9268545" y="3597136"/>
                </a:cubicBezTo>
                <a:cubicBezTo>
                  <a:pt x="9258698" y="3607892"/>
                  <a:pt x="9252501" y="3622391"/>
                  <a:pt x="9251076" y="3634257"/>
                </a:cubicBezTo>
                <a:cubicBezTo>
                  <a:pt x="9247708" y="3653398"/>
                  <a:pt x="9237042" y="3665053"/>
                  <a:pt x="9217283" y="3673749"/>
                </a:cubicBezTo>
                <a:cubicBezTo>
                  <a:pt x="9179252" y="3692093"/>
                  <a:pt x="9142712" y="3711386"/>
                  <a:pt x="9103860" y="3730628"/>
                </a:cubicBezTo>
                <a:cubicBezTo>
                  <a:pt x="9095335" y="3773448"/>
                  <a:pt x="9073245" y="3810465"/>
                  <a:pt x="9027679" y="3839617"/>
                </a:cubicBezTo>
                <a:cubicBezTo>
                  <a:pt x="9014030" y="3849372"/>
                  <a:pt x="9001420" y="3868300"/>
                  <a:pt x="8995223" y="3882802"/>
                </a:cubicBezTo>
                <a:cubicBezTo>
                  <a:pt x="8985443" y="3906372"/>
                  <a:pt x="8974321" y="3926251"/>
                  <a:pt x="8949487" y="3943068"/>
                </a:cubicBezTo>
                <a:cubicBezTo>
                  <a:pt x="8935018" y="3953718"/>
                  <a:pt x="8923531" y="3966267"/>
                  <a:pt x="8936642" y="3980297"/>
                </a:cubicBezTo>
                <a:lnTo>
                  <a:pt x="8974136" y="3968693"/>
                </a:lnTo>
                <a:lnTo>
                  <a:pt x="8974216" y="3968388"/>
                </a:lnTo>
                <a:cubicBezTo>
                  <a:pt x="8973400" y="3959230"/>
                  <a:pt x="8981966" y="3941368"/>
                  <a:pt x="8990619" y="3937403"/>
                </a:cubicBezTo>
                <a:cubicBezTo>
                  <a:pt x="9005640" y="3929785"/>
                  <a:pt x="9015627" y="3920074"/>
                  <a:pt x="9021654" y="3909977"/>
                </a:cubicBezTo>
                <a:lnTo>
                  <a:pt x="9025020" y="3910182"/>
                </a:lnTo>
                <a:lnTo>
                  <a:pt x="9030383" y="3905355"/>
                </a:lnTo>
                <a:lnTo>
                  <a:pt x="9034352" y="3907346"/>
                </a:lnTo>
                <a:lnTo>
                  <a:pt x="9042076" y="3909607"/>
                </a:lnTo>
                <a:lnTo>
                  <a:pt x="9041533" y="3911188"/>
                </a:lnTo>
                <a:lnTo>
                  <a:pt x="9053514" y="3911916"/>
                </a:lnTo>
                <a:lnTo>
                  <a:pt x="9097289" y="3864101"/>
                </a:lnTo>
                <a:cubicBezTo>
                  <a:pt x="9106165" y="3856983"/>
                  <a:pt x="9118020" y="3851764"/>
                  <a:pt x="9128385" y="3845597"/>
                </a:cubicBezTo>
                <a:cubicBezTo>
                  <a:pt x="9131366" y="3847497"/>
                  <a:pt x="9133527" y="3850291"/>
                  <a:pt x="9136507" y="3852189"/>
                </a:cubicBezTo>
                <a:lnTo>
                  <a:pt x="9087399" y="3913977"/>
                </a:lnTo>
                <a:lnTo>
                  <a:pt x="9125038" y="3916266"/>
                </a:lnTo>
                <a:lnTo>
                  <a:pt x="9167955" y="3869388"/>
                </a:lnTo>
                <a:cubicBezTo>
                  <a:pt x="9201599" y="3832639"/>
                  <a:pt x="9243665" y="3796998"/>
                  <a:pt x="9266726" y="3756342"/>
                </a:cubicBezTo>
                <a:cubicBezTo>
                  <a:pt x="9293222" y="3709362"/>
                  <a:pt x="9312783" y="3662220"/>
                  <a:pt x="9368415" y="3632383"/>
                </a:cubicBezTo>
                <a:cubicBezTo>
                  <a:pt x="9385239" y="3662972"/>
                  <a:pt x="9404531" y="3690873"/>
                  <a:pt x="9427771" y="3717034"/>
                </a:cubicBezTo>
                <a:cubicBezTo>
                  <a:pt x="9419567" y="3725999"/>
                  <a:pt x="9413519" y="3737757"/>
                  <a:pt x="9411945" y="3752364"/>
                </a:cubicBezTo>
                <a:cubicBezTo>
                  <a:pt x="9411495" y="3760591"/>
                  <a:pt x="9396051" y="3774879"/>
                  <a:pt x="9385839" y="3778305"/>
                </a:cubicBezTo>
                <a:cubicBezTo>
                  <a:pt x="9347287" y="3792062"/>
                  <a:pt x="9331243" y="3817318"/>
                  <a:pt x="9321011" y="3849117"/>
                </a:cubicBezTo>
                <a:cubicBezTo>
                  <a:pt x="9316973" y="3866413"/>
                  <a:pt x="9307495" y="3884499"/>
                  <a:pt x="9295036" y="3900687"/>
                </a:cubicBezTo>
                <a:lnTo>
                  <a:pt x="9291336" y="3905519"/>
                </a:lnTo>
                <a:lnTo>
                  <a:pt x="9413471" y="3888804"/>
                </a:lnTo>
                <a:cubicBezTo>
                  <a:pt x="9412009" y="3898276"/>
                  <a:pt x="9407187" y="3906353"/>
                  <a:pt x="9401763" y="3915439"/>
                </a:cubicBezTo>
                <a:cubicBezTo>
                  <a:pt x="9399871" y="3904573"/>
                  <a:pt x="9381275" y="3900627"/>
                  <a:pt x="9368879" y="3914377"/>
                </a:cubicBezTo>
                <a:lnTo>
                  <a:pt x="9263349" y="4064299"/>
                </a:lnTo>
                <a:lnTo>
                  <a:pt x="9265687" y="4066184"/>
                </a:lnTo>
                <a:cubicBezTo>
                  <a:pt x="9252888" y="4086187"/>
                  <a:pt x="9246182" y="4106891"/>
                  <a:pt x="9242549" y="4132036"/>
                </a:cubicBezTo>
                <a:cubicBezTo>
                  <a:pt x="9241070" y="4138002"/>
                  <a:pt x="9245680" y="4144666"/>
                  <a:pt x="9252556" y="4148523"/>
                </a:cubicBezTo>
                <a:lnTo>
                  <a:pt x="9278646" y="4163160"/>
                </a:lnTo>
                <a:lnTo>
                  <a:pt x="9278570" y="4163230"/>
                </a:lnTo>
                <a:cubicBezTo>
                  <a:pt x="9251292" y="4190061"/>
                  <a:pt x="9226936" y="4218870"/>
                  <a:pt x="9211352" y="4253622"/>
                </a:cubicBezTo>
                <a:cubicBezTo>
                  <a:pt x="9210645" y="4257303"/>
                  <a:pt x="9206827" y="4259238"/>
                  <a:pt x="9204562" y="4262046"/>
                </a:cubicBezTo>
                <a:cubicBezTo>
                  <a:pt x="9181787" y="4281888"/>
                  <a:pt x="9166770" y="4304724"/>
                  <a:pt x="9153884" y="4328416"/>
                </a:cubicBezTo>
                <a:lnTo>
                  <a:pt x="9150905" y="4334043"/>
                </a:lnTo>
                <a:lnTo>
                  <a:pt x="9155600" y="4350709"/>
                </a:lnTo>
                <a:cubicBezTo>
                  <a:pt x="9174306" y="4394161"/>
                  <a:pt x="9208868" y="4428631"/>
                  <a:pt x="9250983" y="4457112"/>
                </a:cubicBezTo>
                <a:lnTo>
                  <a:pt x="9268415" y="4466578"/>
                </a:lnTo>
                <a:lnTo>
                  <a:pt x="9286614" y="4463026"/>
                </a:lnTo>
                <a:lnTo>
                  <a:pt x="9312811" y="4490687"/>
                </a:lnTo>
                <a:lnTo>
                  <a:pt x="9342815" y="4506979"/>
                </a:lnTo>
                <a:lnTo>
                  <a:pt x="9354275" y="4511602"/>
                </a:lnTo>
                <a:lnTo>
                  <a:pt x="9386503" y="4514990"/>
                </a:lnTo>
                <a:lnTo>
                  <a:pt x="9380659" y="4522249"/>
                </a:lnTo>
                <a:lnTo>
                  <a:pt x="9440023" y="4546203"/>
                </a:lnTo>
                <a:cubicBezTo>
                  <a:pt x="9439421" y="4547212"/>
                  <a:pt x="9439421" y="4547212"/>
                  <a:pt x="9438817" y="4548222"/>
                </a:cubicBezTo>
                <a:cubicBezTo>
                  <a:pt x="9436879" y="4554977"/>
                  <a:pt x="9436621" y="4562429"/>
                  <a:pt x="9445015" y="4565916"/>
                </a:cubicBezTo>
                <a:lnTo>
                  <a:pt x="9470195" y="4576377"/>
                </a:lnTo>
                <a:cubicBezTo>
                  <a:pt x="9468987" y="4578396"/>
                  <a:pt x="9467783" y="4580415"/>
                  <a:pt x="9466577" y="4582434"/>
                </a:cubicBezTo>
                <a:cubicBezTo>
                  <a:pt x="9461757" y="4590511"/>
                  <a:pt x="9457539" y="4597578"/>
                  <a:pt x="9452715" y="4605654"/>
                </a:cubicBezTo>
                <a:lnTo>
                  <a:pt x="9447681" y="4603563"/>
                </a:lnTo>
                <a:cubicBezTo>
                  <a:pt x="9430203" y="4632841"/>
                  <a:pt x="9410443" y="4662431"/>
                  <a:pt x="9396323" y="4693104"/>
                </a:cubicBezTo>
                <a:cubicBezTo>
                  <a:pt x="9390899" y="4702191"/>
                  <a:pt x="9393611" y="4722216"/>
                  <a:pt x="9401399" y="4726712"/>
                </a:cubicBezTo>
                <a:cubicBezTo>
                  <a:pt x="9415303" y="4735009"/>
                  <a:pt x="9425419" y="4721571"/>
                  <a:pt x="9433855" y="4707437"/>
                </a:cubicBezTo>
                <a:cubicBezTo>
                  <a:pt x="9459039" y="4668760"/>
                  <a:pt x="9485299" y="4631790"/>
                  <a:pt x="9512159" y="4593812"/>
                </a:cubicBezTo>
                <a:lnTo>
                  <a:pt x="9544051" y="4607061"/>
                </a:lnTo>
                <a:cubicBezTo>
                  <a:pt x="9537423" y="4618166"/>
                  <a:pt x="9531869" y="4630979"/>
                  <a:pt x="9535311" y="4646270"/>
                </a:cubicBezTo>
                <a:cubicBezTo>
                  <a:pt x="9535785" y="4648986"/>
                  <a:pt x="9529887" y="4655355"/>
                  <a:pt x="9525195" y="4659706"/>
                </a:cubicBezTo>
                <a:cubicBezTo>
                  <a:pt x="9486669" y="4706699"/>
                  <a:pt x="9455933" y="4758188"/>
                  <a:pt x="9430231" y="4811770"/>
                </a:cubicBezTo>
                <a:cubicBezTo>
                  <a:pt x="9419859" y="4832659"/>
                  <a:pt x="9406599" y="4854870"/>
                  <a:pt x="9389035" y="4870254"/>
                </a:cubicBezTo>
                <a:cubicBezTo>
                  <a:pt x="9343923" y="4910730"/>
                  <a:pt x="9319085" y="4955850"/>
                  <a:pt x="9310431" y="5008954"/>
                </a:cubicBezTo>
                <a:cubicBezTo>
                  <a:pt x="9308364" y="5019434"/>
                  <a:pt x="9304961" y="5035660"/>
                  <a:pt x="9297384" y="5041333"/>
                </a:cubicBezTo>
                <a:cubicBezTo>
                  <a:pt x="9272377" y="5058662"/>
                  <a:pt x="9272547" y="5086452"/>
                  <a:pt x="9258342" y="5103231"/>
                </a:cubicBezTo>
                <a:cubicBezTo>
                  <a:pt x="9239445" y="5124358"/>
                  <a:pt x="9221753" y="5143468"/>
                  <a:pt x="9211249" y="5168083"/>
                </a:cubicBezTo>
                <a:cubicBezTo>
                  <a:pt x="9206296" y="5179886"/>
                  <a:pt x="9197989" y="5190294"/>
                  <a:pt x="9193038" y="5202097"/>
                </a:cubicBezTo>
                <a:cubicBezTo>
                  <a:pt x="9183869" y="5220967"/>
                  <a:pt x="9193208" y="5229887"/>
                  <a:pt x="9211199" y="5234842"/>
                </a:cubicBezTo>
                <a:lnTo>
                  <a:pt x="9326912" y="5041000"/>
                </a:lnTo>
                <a:cubicBezTo>
                  <a:pt x="9335175" y="5048212"/>
                  <a:pt x="9343439" y="5055426"/>
                  <a:pt x="9352779" y="5064346"/>
                </a:cubicBezTo>
                <a:cubicBezTo>
                  <a:pt x="9388509" y="5032571"/>
                  <a:pt x="9400735" y="4991031"/>
                  <a:pt x="9426259" y="4958797"/>
                </a:cubicBezTo>
                <a:cubicBezTo>
                  <a:pt x="9455875" y="4923222"/>
                  <a:pt x="9439311" y="4877280"/>
                  <a:pt x="9480807" y="4842860"/>
                </a:cubicBezTo>
                <a:cubicBezTo>
                  <a:pt x="9502239" y="4863104"/>
                  <a:pt x="9509511" y="4882505"/>
                  <a:pt x="9492507" y="4914500"/>
                </a:cubicBezTo>
                <a:cubicBezTo>
                  <a:pt x="9483467" y="4929645"/>
                  <a:pt x="9476189" y="4959381"/>
                  <a:pt x="9485057" y="4965584"/>
                </a:cubicBezTo>
                <a:cubicBezTo>
                  <a:pt x="9509979" y="4983498"/>
                  <a:pt x="9498999" y="5005396"/>
                  <a:pt x="9489699" y="5027992"/>
                </a:cubicBezTo>
                <a:cubicBezTo>
                  <a:pt x="9482813" y="5046550"/>
                  <a:pt x="9474245" y="5064411"/>
                  <a:pt x="9464001" y="5081574"/>
                </a:cubicBezTo>
                <a:cubicBezTo>
                  <a:pt x="9431199" y="5143544"/>
                  <a:pt x="9388795" y="5204046"/>
                  <a:pt x="9364989" y="5268495"/>
                </a:cubicBezTo>
                <a:cubicBezTo>
                  <a:pt x="9331279" y="5356547"/>
                  <a:pt x="9269034" y="5432746"/>
                  <a:pt x="9232571" y="5518396"/>
                </a:cubicBezTo>
                <a:cubicBezTo>
                  <a:pt x="9217115" y="5554814"/>
                  <a:pt x="9194946" y="5588443"/>
                  <a:pt x="9174455" y="5622769"/>
                </a:cubicBezTo>
                <a:cubicBezTo>
                  <a:pt x="9150951" y="5662142"/>
                  <a:pt x="9128050" y="5700507"/>
                  <a:pt x="9104545" y="5739882"/>
                </a:cubicBezTo>
                <a:cubicBezTo>
                  <a:pt x="9067179" y="5802476"/>
                  <a:pt x="9029212" y="5866080"/>
                  <a:pt x="8993524" y="5929372"/>
                </a:cubicBezTo>
                <a:cubicBezTo>
                  <a:pt x="8981470" y="5949565"/>
                  <a:pt x="8967998" y="5961607"/>
                  <a:pt x="8943377" y="5967758"/>
                </a:cubicBezTo>
                <a:cubicBezTo>
                  <a:pt x="8905671" y="5974772"/>
                  <a:pt x="8829823" y="6066739"/>
                  <a:pt x="8830939" y="6099962"/>
                </a:cubicBezTo>
                <a:cubicBezTo>
                  <a:pt x="8831284" y="6106404"/>
                  <a:pt x="8834510" y="6111526"/>
                  <a:pt x="8834855" y="6117967"/>
                </a:cubicBezTo>
                <a:cubicBezTo>
                  <a:pt x="8836016" y="6133570"/>
                  <a:pt x="8838252" y="6150879"/>
                  <a:pt x="8832096" y="6164701"/>
                </a:cubicBezTo>
                <a:cubicBezTo>
                  <a:pt x="8824002" y="6185279"/>
                  <a:pt x="8809410" y="6213235"/>
                  <a:pt x="8792106" y="6221165"/>
                </a:cubicBezTo>
                <a:cubicBezTo>
                  <a:pt x="8758102" y="6236018"/>
                  <a:pt x="8723752" y="6244427"/>
                  <a:pt x="8690221" y="6261995"/>
                </a:cubicBezTo>
                <a:cubicBezTo>
                  <a:pt x="8687940" y="6262308"/>
                  <a:pt x="8683034" y="6256490"/>
                  <a:pt x="8672016" y="6246871"/>
                </a:cubicBezTo>
                <a:cubicBezTo>
                  <a:pt x="8672055" y="6278389"/>
                  <a:pt x="8671409" y="6297019"/>
                  <a:pt x="8671494" y="6310914"/>
                </a:cubicBezTo>
                <a:cubicBezTo>
                  <a:pt x="8657031" y="6335146"/>
                  <a:pt x="8646654" y="6356034"/>
                  <a:pt x="8633525" y="6374519"/>
                </a:cubicBezTo>
                <a:cubicBezTo>
                  <a:pt x="8609806" y="6403724"/>
                  <a:pt x="8598785" y="6443244"/>
                  <a:pt x="8556257" y="6458335"/>
                </a:cubicBezTo>
                <a:cubicBezTo>
                  <a:pt x="8548812" y="6460282"/>
                  <a:pt x="8542784" y="6470377"/>
                  <a:pt x="8536285" y="6477757"/>
                </a:cubicBezTo>
                <a:cubicBezTo>
                  <a:pt x="8470164" y="6567465"/>
                  <a:pt x="8407401" y="6658567"/>
                  <a:pt x="8340205" y="6746568"/>
                </a:cubicBezTo>
                <a:cubicBezTo>
                  <a:pt x="8300345" y="6799307"/>
                  <a:pt x="8252089" y="6848557"/>
                  <a:pt x="8207796" y="6898194"/>
                </a:cubicBezTo>
                <a:cubicBezTo>
                  <a:pt x="8200691" y="6906583"/>
                  <a:pt x="8189759" y="6910860"/>
                  <a:pt x="8179903" y="6916845"/>
                </a:cubicBezTo>
                <a:cubicBezTo>
                  <a:pt x="8144995" y="6908643"/>
                  <a:pt x="8109485" y="6901450"/>
                  <a:pt x="8080218" y="6894330"/>
                </a:cubicBezTo>
                <a:cubicBezTo>
                  <a:pt x="8075443" y="6835647"/>
                  <a:pt x="8137341" y="6802145"/>
                  <a:pt x="8146729" y="6744306"/>
                </a:cubicBezTo>
                <a:cubicBezTo>
                  <a:pt x="8100800" y="6775624"/>
                  <a:pt x="8079663" y="6828581"/>
                  <a:pt x="8021599" y="6817058"/>
                </a:cubicBezTo>
                <a:cubicBezTo>
                  <a:pt x="7970853" y="6807315"/>
                  <a:pt x="7942705" y="6784281"/>
                  <a:pt x="7948475" y="6732499"/>
                </a:cubicBezTo>
                <a:cubicBezTo>
                  <a:pt x="7930225" y="6734997"/>
                  <a:pt x="7915849" y="6736269"/>
                  <a:pt x="7904461" y="6735772"/>
                </a:cubicBezTo>
                <a:lnTo>
                  <a:pt x="7899285" y="6734311"/>
                </a:lnTo>
                <a:lnTo>
                  <a:pt x="7893181" y="6747117"/>
                </a:lnTo>
                <a:cubicBezTo>
                  <a:pt x="7856521" y="6838002"/>
                  <a:pt x="7822905" y="6929236"/>
                  <a:pt x="7789291" y="7020472"/>
                </a:cubicBezTo>
                <a:cubicBezTo>
                  <a:pt x="7787055" y="7027372"/>
                  <a:pt x="7781774" y="7033922"/>
                  <a:pt x="7775013" y="7046440"/>
                </a:cubicBezTo>
                <a:cubicBezTo>
                  <a:pt x="7740475" y="7002598"/>
                  <a:pt x="7796527" y="6966086"/>
                  <a:pt x="7764255" y="6919437"/>
                </a:cubicBezTo>
                <a:cubicBezTo>
                  <a:pt x="7726447" y="6953952"/>
                  <a:pt x="7694704" y="6985074"/>
                  <a:pt x="7660671" y="7014910"/>
                </a:cubicBezTo>
                <a:lnTo>
                  <a:pt x="7646195" y="7012226"/>
                </a:lnTo>
                <a:cubicBezTo>
                  <a:pt x="7646837" y="6994918"/>
                  <a:pt x="7644435" y="6977260"/>
                  <a:pt x="7645077" y="6959951"/>
                </a:cubicBezTo>
                <a:cubicBezTo>
                  <a:pt x="7639711" y="6954222"/>
                  <a:pt x="7636639" y="6949779"/>
                  <a:pt x="7631275" y="6944051"/>
                </a:cubicBezTo>
                <a:cubicBezTo>
                  <a:pt x="7613837" y="6953298"/>
                  <a:pt x="7597155" y="6961607"/>
                  <a:pt x="7580474" y="6969917"/>
                </a:cubicBezTo>
                <a:lnTo>
                  <a:pt x="7586835" y="6941718"/>
                </a:lnTo>
                <a:lnTo>
                  <a:pt x="7580531" y="6948809"/>
                </a:lnTo>
                <a:cubicBezTo>
                  <a:pt x="7564519" y="6968616"/>
                  <a:pt x="7548075" y="6968085"/>
                  <a:pt x="7531548" y="6953658"/>
                </a:cubicBezTo>
                <a:cubicBezTo>
                  <a:pt x="7523285" y="6946445"/>
                  <a:pt x="7514677" y="6932789"/>
                  <a:pt x="7504477" y="6932331"/>
                </a:cubicBezTo>
                <a:cubicBezTo>
                  <a:pt x="7479877" y="6929672"/>
                  <a:pt x="7461681" y="6922427"/>
                  <a:pt x="7449486" y="6909958"/>
                </a:cubicBezTo>
                <a:lnTo>
                  <a:pt x="7438575" y="6879098"/>
                </a:lnTo>
                <a:lnTo>
                  <a:pt x="7385881" y="6885211"/>
                </a:lnTo>
                <a:lnTo>
                  <a:pt x="7394223" y="6851601"/>
                </a:lnTo>
                <a:lnTo>
                  <a:pt x="7377938" y="6849521"/>
                </a:lnTo>
                <a:cubicBezTo>
                  <a:pt x="7365584" y="6845648"/>
                  <a:pt x="7354437" y="6839758"/>
                  <a:pt x="7346777" y="6831536"/>
                </a:cubicBezTo>
                <a:lnTo>
                  <a:pt x="7342627" y="6826907"/>
                </a:lnTo>
                <a:lnTo>
                  <a:pt x="7311775" y="6840917"/>
                </a:lnTo>
                <a:cubicBezTo>
                  <a:pt x="7304985" y="6849341"/>
                  <a:pt x="7285202" y="6849114"/>
                  <a:pt x="7270001" y="6851460"/>
                </a:cubicBezTo>
                <a:cubicBezTo>
                  <a:pt x="7267627" y="6837894"/>
                  <a:pt x="7259157" y="6823631"/>
                  <a:pt x="7260585" y="6809480"/>
                </a:cubicBezTo>
                <a:cubicBezTo>
                  <a:pt x="7261981" y="6791235"/>
                  <a:pt x="7290007" y="6772979"/>
                  <a:pt x="7254103" y="6751475"/>
                </a:cubicBezTo>
                <a:cubicBezTo>
                  <a:pt x="7226774" y="6760609"/>
                  <a:pt x="7239349" y="6819312"/>
                  <a:pt x="7177481" y="6784603"/>
                </a:cubicBezTo>
                <a:cubicBezTo>
                  <a:pt x="7181981" y="6774895"/>
                  <a:pt x="7184944" y="6762965"/>
                  <a:pt x="7188660" y="6750098"/>
                </a:cubicBezTo>
                <a:cubicBezTo>
                  <a:pt x="7201526" y="6712464"/>
                  <a:pt x="7204743" y="6703055"/>
                  <a:pt x="7230657" y="6711351"/>
                </a:cubicBezTo>
                <a:lnTo>
                  <a:pt x="7243707" y="6716546"/>
                </a:lnTo>
                <a:lnTo>
                  <a:pt x="7242407" y="6715096"/>
                </a:lnTo>
                <a:cubicBezTo>
                  <a:pt x="7233671" y="6705166"/>
                  <a:pt x="7223727" y="6697256"/>
                  <a:pt x="7220759" y="6684682"/>
                </a:cubicBezTo>
                <a:cubicBezTo>
                  <a:pt x="7216241" y="6667685"/>
                  <a:pt x="7203413" y="6661097"/>
                  <a:pt x="7188307" y="6654821"/>
                </a:cubicBezTo>
                <a:lnTo>
                  <a:pt x="7212513" y="6625661"/>
                </a:lnTo>
                <a:lnTo>
                  <a:pt x="7165773" y="6629884"/>
                </a:lnTo>
                <a:lnTo>
                  <a:pt x="7131823" y="6672000"/>
                </a:lnTo>
                <a:cubicBezTo>
                  <a:pt x="7151607" y="6672226"/>
                  <a:pt x="7165301" y="6671753"/>
                  <a:pt x="7182037" y="6671629"/>
                </a:cubicBezTo>
                <a:cubicBezTo>
                  <a:pt x="7186871" y="6711039"/>
                  <a:pt x="7169601" y="6744843"/>
                  <a:pt x="7149287" y="6778300"/>
                </a:cubicBezTo>
                <a:cubicBezTo>
                  <a:pt x="7088289" y="6759028"/>
                  <a:pt x="7068395" y="6742430"/>
                  <a:pt x="7080241" y="6694710"/>
                </a:cubicBezTo>
                <a:cubicBezTo>
                  <a:pt x="7092758" y="6633774"/>
                  <a:pt x="7086248" y="6571678"/>
                  <a:pt x="7104857" y="6511440"/>
                </a:cubicBezTo>
                <a:lnTo>
                  <a:pt x="7167897" y="6281835"/>
                </a:lnTo>
                <a:lnTo>
                  <a:pt x="7022689" y="6259095"/>
                </a:lnTo>
                <a:cubicBezTo>
                  <a:pt x="7010464" y="6256981"/>
                  <a:pt x="6999213" y="6251232"/>
                  <a:pt x="6989599" y="6243689"/>
                </a:cubicBezTo>
                <a:cubicBezTo>
                  <a:pt x="6977829" y="6233350"/>
                  <a:pt x="6970009" y="6221271"/>
                  <a:pt x="6959209" y="6207295"/>
                </a:cubicBezTo>
                <a:cubicBezTo>
                  <a:pt x="6907984" y="6227165"/>
                  <a:pt x="6872131" y="6219934"/>
                  <a:pt x="6844720" y="6185439"/>
                </a:cubicBezTo>
                <a:cubicBezTo>
                  <a:pt x="6839731" y="6178002"/>
                  <a:pt x="6821244" y="6177577"/>
                  <a:pt x="6809840" y="6174568"/>
                </a:cubicBezTo>
                <a:cubicBezTo>
                  <a:pt x="6787032" y="6168552"/>
                  <a:pt x="6779213" y="6156474"/>
                  <a:pt x="6793465" y="6135752"/>
                </a:cubicBezTo>
                <a:cubicBezTo>
                  <a:pt x="6825250" y="6090721"/>
                  <a:pt x="6843473" y="6039889"/>
                  <a:pt x="6891801" y="6002561"/>
                </a:cubicBezTo>
                <a:cubicBezTo>
                  <a:pt x="6894265" y="5999872"/>
                  <a:pt x="6898215" y="5998133"/>
                  <a:pt x="6899189" y="5994493"/>
                </a:cubicBezTo>
                <a:cubicBezTo>
                  <a:pt x="6935311" y="5926683"/>
                  <a:pt x="7004742" y="5884352"/>
                  <a:pt x="7063069" y="5833524"/>
                </a:cubicBezTo>
                <a:cubicBezTo>
                  <a:pt x="7088206" y="5811223"/>
                  <a:pt x="7107380" y="5785123"/>
                  <a:pt x="7125886" y="5757177"/>
                </a:cubicBezTo>
                <a:cubicBezTo>
                  <a:pt x="7096279" y="5776630"/>
                  <a:pt x="7066672" y="5796084"/>
                  <a:pt x="7032293" y="5818173"/>
                </a:cubicBezTo>
                <a:cubicBezTo>
                  <a:pt x="7024472" y="5806095"/>
                  <a:pt x="7019481" y="5798657"/>
                  <a:pt x="7013155" y="5787530"/>
                </a:cubicBezTo>
                <a:cubicBezTo>
                  <a:pt x="7000475" y="5793644"/>
                  <a:pt x="6986309" y="5798809"/>
                  <a:pt x="6972141" y="5803975"/>
                </a:cubicBezTo>
                <a:cubicBezTo>
                  <a:pt x="6900637" y="5827955"/>
                  <a:pt x="6885433" y="5823943"/>
                  <a:pt x="6864003" y="5764875"/>
                </a:cubicBezTo>
                <a:cubicBezTo>
                  <a:pt x="6810833" y="5792025"/>
                  <a:pt x="6773642" y="5781100"/>
                  <a:pt x="6740787" y="5747396"/>
                </a:cubicBezTo>
                <a:cubicBezTo>
                  <a:pt x="6702794" y="5708996"/>
                  <a:pt x="6750455" y="5669823"/>
                  <a:pt x="6763906" y="5621626"/>
                </a:cubicBezTo>
                <a:cubicBezTo>
                  <a:pt x="6705811" y="5654153"/>
                  <a:pt x="6697051" y="5715271"/>
                  <a:pt x="6631807" y="5737565"/>
                </a:cubicBezTo>
                <a:cubicBezTo>
                  <a:pt x="6621526" y="5728176"/>
                  <a:pt x="6610537" y="5717626"/>
                  <a:pt x="6599093" y="5706609"/>
                </a:cubicBezTo>
                <a:lnTo>
                  <a:pt x="6571522" y="5680350"/>
                </a:lnTo>
                <a:lnTo>
                  <a:pt x="6554301" y="5729747"/>
                </a:lnTo>
                <a:cubicBezTo>
                  <a:pt x="6489673" y="5932684"/>
                  <a:pt x="6440727" y="6144608"/>
                  <a:pt x="6411221" y="6366696"/>
                </a:cubicBezTo>
                <a:cubicBezTo>
                  <a:pt x="6400871" y="6368531"/>
                  <a:pt x="6393011" y="6367238"/>
                  <a:pt x="6388045" y="6373499"/>
                </a:cubicBezTo>
                <a:cubicBezTo>
                  <a:pt x="6352859" y="6406641"/>
                  <a:pt x="6310230" y="6449180"/>
                  <a:pt x="6301947" y="6504442"/>
                </a:cubicBezTo>
                <a:cubicBezTo>
                  <a:pt x="6275449" y="6627490"/>
                  <a:pt x="6227432" y="6732843"/>
                  <a:pt x="6133891" y="6805931"/>
                </a:cubicBezTo>
                <a:cubicBezTo>
                  <a:pt x="6101189" y="6835944"/>
                  <a:pt x="6084634" y="6879228"/>
                  <a:pt x="6068072" y="6922514"/>
                </a:cubicBezTo>
                <a:cubicBezTo>
                  <a:pt x="6001013" y="7074282"/>
                  <a:pt x="5931472" y="7229176"/>
                  <a:pt x="5851167" y="7375228"/>
                </a:cubicBezTo>
                <a:cubicBezTo>
                  <a:pt x="5817242" y="7238705"/>
                  <a:pt x="5913683" y="7173167"/>
                  <a:pt x="5927761" y="7065775"/>
                </a:cubicBezTo>
                <a:cubicBezTo>
                  <a:pt x="5946809" y="6952118"/>
                  <a:pt x="5984479" y="6848599"/>
                  <a:pt x="6029602" y="6735698"/>
                </a:cubicBezTo>
                <a:cubicBezTo>
                  <a:pt x="5975381" y="6748013"/>
                  <a:pt x="5938961" y="6749101"/>
                  <a:pt x="5934411" y="6766049"/>
                </a:cubicBezTo>
                <a:cubicBezTo>
                  <a:pt x="5897152" y="6880249"/>
                  <a:pt x="5876031" y="7007717"/>
                  <a:pt x="5833397" y="7117496"/>
                </a:cubicBezTo>
                <a:cubicBezTo>
                  <a:pt x="5773785" y="7259872"/>
                  <a:pt x="5695551" y="7392104"/>
                  <a:pt x="5593319" y="7509774"/>
                </a:cubicBezTo>
                <a:cubicBezTo>
                  <a:pt x="5592083" y="7410479"/>
                  <a:pt x="5588367" y="7314316"/>
                  <a:pt x="5582167" y="7221277"/>
                </a:cubicBezTo>
                <a:cubicBezTo>
                  <a:pt x="5520506" y="7175750"/>
                  <a:pt x="5466706" y="7131513"/>
                  <a:pt x="5410424" y="7090404"/>
                </a:cubicBezTo>
                <a:cubicBezTo>
                  <a:pt x="5335515" y="7039153"/>
                  <a:pt x="5289161" y="7052765"/>
                  <a:pt x="5325574" y="7118918"/>
                </a:cubicBezTo>
                <a:cubicBezTo>
                  <a:pt x="5373167" y="7204603"/>
                  <a:pt x="5293706" y="7170302"/>
                  <a:pt x="5279631" y="7210454"/>
                </a:cubicBezTo>
                <a:cubicBezTo>
                  <a:pt x="5306943" y="7243258"/>
                  <a:pt x="5345017" y="7284911"/>
                  <a:pt x="5393849" y="7335410"/>
                </a:cubicBezTo>
                <a:cubicBezTo>
                  <a:pt x="5374391" y="7371138"/>
                  <a:pt x="5349557" y="7402443"/>
                  <a:pt x="5317687" y="7453830"/>
                </a:cubicBezTo>
                <a:cubicBezTo>
                  <a:pt x="5272995" y="7375700"/>
                  <a:pt x="5242375" y="7324655"/>
                  <a:pt x="5203474" y="7261633"/>
                </a:cubicBezTo>
                <a:cubicBezTo>
                  <a:pt x="5098349" y="7304510"/>
                  <a:pt x="5097095" y="7406932"/>
                  <a:pt x="5101639" y="7524472"/>
                </a:cubicBezTo>
                <a:cubicBezTo>
                  <a:pt x="5054044" y="7506024"/>
                  <a:pt x="5008939" y="7484450"/>
                  <a:pt x="4948097" y="7460289"/>
                </a:cubicBezTo>
                <a:cubicBezTo>
                  <a:pt x="4958864" y="7401895"/>
                  <a:pt x="4972940" y="7361741"/>
                  <a:pt x="4986189" y="7300218"/>
                </a:cubicBezTo>
                <a:cubicBezTo>
                  <a:pt x="4873617" y="7285244"/>
                  <a:pt x="4883953" y="7417891"/>
                  <a:pt x="4737863" y="7344316"/>
                </a:cubicBezTo>
                <a:cubicBezTo>
                  <a:pt x="4746971" y="7310423"/>
                  <a:pt x="4763944" y="7277827"/>
                  <a:pt x="4765187" y="7242637"/>
                </a:cubicBezTo>
                <a:cubicBezTo>
                  <a:pt x="4761465" y="7213716"/>
                  <a:pt x="4736637" y="7177781"/>
                  <a:pt x="4725053" y="7147562"/>
                </a:cubicBezTo>
                <a:cubicBezTo>
                  <a:pt x="4693599" y="7142391"/>
                  <a:pt x="4654277" y="7135925"/>
                  <a:pt x="4636485" y="7147154"/>
                </a:cubicBezTo>
                <a:cubicBezTo>
                  <a:pt x="4552876" y="7207724"/>
                  <a:pt x="4552876" y="7207724"/>
                  <a:pt x="4424167" y="7112238"/>
                </a:cubicBezTo>
                <a:cubicBezTo>
                  <a:pt x="4387344" y="7035401"/>
                  <a:pt x="4516474" y="7007090"/>
                  <a:pt x="4377006" y="6902754"/>
                </a:cubicBezTo>
                <a:cubicBezTo>
                  <a:pt x="4305817" y="6947671"/>
                  <a:pt x="4240010" y="6997015"/>
                  <a:pt x="4168821" y="7041931"/>
                </a:cubicBezTo>
                <a:cubicBezTo>
                  <a:pt x="4158061" y="7033085"/>
                  <a:pt x="4144816" y="7027369"/>
                  <a:pt x="4134058" y="7018521"/>
                </a:cubicBezTo>
                <a:cubicBezTo>
                  <a:pt x="4135719" y="6926780"/>
                  <a:pt x="4126623" y="6826191"/>
                  <a:pt x="4141531" y="6740165"/>
                </a:cubicBezTo>
                <a:lnTo>
                  <a:pt x="4153673" y="6693830"/>
                </a:lnTo>
                <a:lnTo>
                  <a:pt x="4145921" y="6704915"/>
                </a:lnTo>
                <a:cubicBezTo>
                  <a:pt x="4145471" y="6707452"/>
                  <a:pt x="4145471" y="6707452"/>
                  <a:pt x="4145024" y="6709984"/>
                </a:cubicBezTo>
                <a:cubicBezTo>
                  <a:pt x="3877345" y="6622767"/>
                  <a:pt x="3550060" y="6526487"/>
                  <a:pt x="3334490" y="6728437"/>
                </a:cubicBezTo>
                <a:cubicBezTo>
                  <a:pt x="3326309" y="6731423"/>
                  <a:pt x="3321773" y="6735450"/>
                  <a:pt x="3319979" y="6745587"/>
                </a:cubicBezTo>
                <a:cubicBezTo>
                  <a:pt x="3205636" y="7045723"/>
                  <a:pt x="3175043" y="7369814"/>
                  <a:pt x="3151291" y="7698522"/>
                </a:cubicBezTo>
                <a:cubicBezTo>
                  <a:pt x="3151845" y="7738623"/>
                  <a:pt x="3186914" y="7756642"/>
                  <a:pt x="3205069" y="7740532"/>
                </a:cubicBezTo>
                <a:cubicBezTo>
                  <a:pt x="3201031" y="7763344"/>
                  <a:pt x="3197443" y="7783619"/>
                  <a:pt x="3186570" y="7801811"/>
                </a:cubicBezTo>
                <a:cubicBezTo>
                  <a:pt x="3120416" y="7721643"/>
                  <a:pt x="3050173" y="7642972"/>
                  <a:pt x="2979031" y="7569368"/>
                </a:cubicBezTo>
                <a:cubicBezTo>
                  <a:pt x="2985711" y="7510038"/>
                  <a:pt x="2995581" y="7454280"/>
                  <a:pt x="3002256" y="7394945"/>
                </a:cubicBezTo>
                <a:cubicBezTo>
                  <a:pt x="3007640" y="7364531"/>
                  <a:pt x="3002549" y="7328462"/>
                  <a:pt x="2992021" y="7301484"/>
                </a:cubicBezTo>
                <a:cubicBezTo>
                  <a:pt x="2976901" y="7257221"/>
                  <a:pt x="2982733" y="7224271"/>
                  <a:pt x="3007669" y="7191464"/>
                </a:cubicBezTo>
                <a:cubicBezTo>
                  <a:pt x="3053903" y="7124808"/>
                  <a:pt x="3096495" y="7057108"/>
                  <a:pt x="3143174" y="6987914"/>
                </a:cubicBezTo>
                <a:cubicBezTo>
                  <a:pt x="3111090" y="6888204"/>
                  <a:pt x="3109032" y="6791757"/>
                  <a:pt x="3156558" y="6696181"/>
                </a:cubicBezTo>
                <a:cubicBezTo>
                  <a:pt x="3169674" y="6665315"/>
                  <a:pt x="3170914" y="6615081"/>
                  <a:pt x="3165825" y="6579007"/>
                </a:cubicBezTo>
                <a:cubicBezTo>
                  <a:pt x="3157036" y="6520578"/>
                  <a:pt x="3154639" y="6469300"/>
                  <a:pt x="3179522" y="6415175"/>
                </a:cubicBezTo>
                <a:cubicBezTo>
                  <a:pt x="3193087" y="6381776"/>
                  <a:pt x="3199366" y="6346295"/>
                  <a:pt x="3161103" y="6324699"/>
                </a:cubicBezTo>
                <a:cubicBezTo>
                  <a:pt x="3080700" y="6368267"/>
                  <a:pt x="3040401" y="6444612"/>
                  <a:pt x="3033383" y="6549114"/>
                </a:cubicBezTo>
                <a:cubicBezTo>
                  <a:pt x="3028499" y="6598307"/>
                  <a:pt x="3020424" y="6643926"/>
                  <a:pt x="3008261" y="6691040"/>
                </a:cubicBezTo>
                <a:cubicBezTo>
                  <a:pt x="3000578" y="6712806"/>
                  <a:pt x="2985619" y="6732494"/>
                  <a:pt x="2974299" y="6753219"/>
                </a:cubicBezTo>
                <a:cubicBezTo>
                  <a:pt x="2967014" y="6751135"/>
                  <a:pt x="2960179" y="6746519"/>
                  <a:pt x="2952897" y="6744436"/>
                </a:cubicBezTo>
                <a:cubicBezTo>
                  <a:pt x="2961815" y="6672430"/>
                  <a:pt x="2970290" y="6602959"/>
                  <a:pt x="2975567" y="6529912"/>
                </a:cubicBezTo>
                <a:cubicBezTo>
                  <a:pt x="2981295" y="6454333"/>
                  <a:pt x="2983379" y="6377708"/>
                  <a:pt x="2985467" y="6301088"/>
                </a:cubicBezTo>
                <a:cubicBezTo>
                  <a:pt x="2974540" y="6297963"/>
                  <a:pt x="2966809" y="6298412"/>
                  <a:pt x="2955887" y="6295287"/>
                </a:cubicBezTo>
                <a:cubicBezTo>
                  <a:pt x="2930313" y="6439749"/>
                  <a:pt x="2904742" y="6584210"/>
                  <a:pt x="2879169" y="6728673"/>
                </a:cubicBezTo>
                <a:cubicBezTo>
                  <a:pt x="2860777" y="6832581"/>
                  <a:pt x="2826471" y="6939929"/>
                  <a:pt x="2830821" y="7045022"/>
                </a:cubicBezTo>
                <a:cubicBezTo>
                  <a:pt x="2836122" y="7166359"/>
                  <a:pt x="2853693" y="7283220"/>
                  <a:pt x="2789359" y="7387304"/>
                </a:cubicBezTo>
                <a:cubicBezTo>
                  <a:pt x="2726452" y="7332031"/>
                  <a:pt x="2662196" y="7284362"/>
                  <a:pt x="2592955" y="7243254"/>
                </a:cubicBezTo>
                <a:cubicBezTo>
                  <a:pt x="2597443" y="7217910"/>
                  <a:pt x="2595095" y="7187948"/>
                  <a:pt x="2581825" y="7154864"/>
                </a:cubicBezTo>
                <a:cubicBezTo>
                  <a:pt x="2573589" y="7136532"/>
                  <a:pt x="2584859" y="7094488"/>
                  <a:pt x="2598922" y="7079873"/>
                </a:cubicBezTo>
                <a:cubicBezTo>
                  <a:pt x="2651095" y="7022900"/>
                  <a:pt x="2651384" y="6956416"/>
                  <a:pt x="2634366" y="6879653"/>
                </a:cubicBezTo>
                <a:cubicBezTo>
                  <a:pt x="2622441" y="6838963"/>
                  <a:pt x="2619141" y="6792755"/>
                  <a:pt x="2623127" y="6748628"/>
                </a:cubicBezTo>
                <a:cubicBezTo>
                  <a:pt x="2639462" y="6548272"/>
                  <a:pt x="2659443" y="6348955"/>
                  <a:pt x="2675782" y="6148600"/>
                </a:cubicBezTo>
                <a:cubicBezTo>
                  <a:pt x="2678921" y="6130857"/>
                  <a:pt x="2677971" y="6114609"/>
                  <a:pt x="2680661" y="6099403"/>
                </a:cubicBezTo>
                <a:cubicBezTo>
                  <a:pt x="2690532" y="6043645"/>
                  <a:pt x="2679504" y="5997888"/>
                  <a:pt x="2649371" y="5951990"/>
                </a:cubicBezTo>
                <a:cubicBezTo>
                  <a:pt x="2640688" y="5936195"/>
                  <a:pt x="2632906" y="5915327"/>
                  <a:pt x="2625121" y="5894463"/>
                </a:cubicBezTo>
                <a:lnTo>
                  <a:pt x="2675815" y="5608073"/>
                </a:lnTo>
                <a:cubicBezTo>
                  <a:pt x="2677265" y="5643105"/>
                  <a:pt x="2675525" y="5674561"/>
                  <a:pt x="2673333" y="5708548"/>
                </a:cubicBezTo>
                <a:cubicBezTo>
                  <a:pt x="2742020" y="5709556"/>
                  <a:pt x="2742813" y="5661854"/>
                  <a:pt x="2744055" y="5611616"/>
                </a:cubicBezTo>
                <a:cubicBezTo>
                  <a:pt x="2751870" y="5459414"/>
                  <a:pt x="2760129" y="5304676"/>
                  <a:pt x="2771584" y="5153514"/>
                </a:cubicBezTo>
                <a:cubicBezTo>
                  <a:pt x="2776070" y="5128170"/>
                  <a:pt x="2784649" y="5101332"/>
                  <a:pt x="2796418" y="5078072"/>
                </a:cubicBezTo>
                <a:cubicBezTo>
                  <a:pt x="2813621" y="5045714"/>
                  <a:pt x="2849483" y="5016033"/>
                  <a:pt x="2851227" y="4984579"/>
                </a:cubicBezTo>
                <a:cubicBezTo>
                  <a:pt x="2853865" y="4948056"/>
                  <a:pt x="2826926" y="4905733"/>
                  <a:pt x="2811806" y="4861467"/>
                </a:cubicBezTo>
                <a:cubicBezTo>
                  <a:pt x="2893608" y="4831612"/>
                  <a:pt x="2903873" y="4752002"/>
                  <a:pt x="2893189" y="4661077"/>
                </a:cubicBezTo>
                <a:lnTo>
                  <a:pt x="2889807" y="4621104"/>
                </a:lnTo>
                <a:lnTo>
                  <a:pt x="2773213" y="4804881"/>
                </a:lnTo>
                <a:cubicBezTo>
                  <a:pt x="2764082" y="4806092"/>
                  <a:pt x="2759488" y="4811334"/>
                  <a:pt x="2750364" y="4812551"/>
                </a:cubicBezTo>
                <a:cubicBezTo>
                  <a:pt x="2690944" y="4834345"/>
                  <a:pt x="2604464" y="4813419"/>
                  <a:pt x="2537513" y="4825406"/>
                </a:cubicBezTo>
                <a:cubicBezTo>
                  <a:pt x="2501008" y="4830259"/>
                  <a:pt x="2467439" y="4850162"/>
                  <a:pt x="2450531" y="4878661"/>
                </a:cubicBezTo>
                <a:cubicBezTo>
                  <a:pt x="2418245" y="4933909"/>
                  <a:pt x="2395024" y="4997213"/>
                  <a:pt x="2368796" y="5054738"/>
                </a:cubicBezTo>
                <a:cubicBezTo>
                  <a:pt x="2327070" y="5157562"/>
                  <a:pt x="2282347" y="5254609"/>
                  <a:pt x="2242153" y="5355683"/>
                </a:cubicBezTo>
                <a:lnTo>
                  <a:pt x="2243686" y="5353935"/>
                </a:lnTo>
                <a:cubicBezTo>
                  <a:pt x="2174579" y="5460395"/>
                  <a:pt x="2107006" y="5565114"/>
                  <a:pt x="2042431" y="5675605"/>
                </a:cubicBezTo>
                <a:cubicBezTo>
                  <a:pt x="2028649" y="5691333"/>
                  <a:pt x="2040585" y="5723714"/>
                  <a:pt x="2040402" y="5751532"/>
                </a:cubicBezTo>
                <a:cubicBezTo>
                  <a:pt x="2040210" y="5779348"/>
                  <a:pt x="2044557" y="5811195"/>
                  <a:pt x="2030772" y="5826925"/>
                </a:cubicBezTo>
                <a:cubicBezTo>
                  <a:pt x="1909847" y="5955720"/>
                  <a:pt x="1882749" y="6143062"/>
                  <a:pt x="1814801" y="6303413"/>
                </a:cubicBezTo>
                <a:cubicBezTo>
                  <a:pt x="1760698" y="6438762"/>
                  <a:pt x="1680871" y="6557454"/>
                  <a:pt x="1626769" y="6692804"/>
                </a:cubicBezTo>
                <a:cubicBezTo>
                  <a:pt x="1551039" y="6880441"/>
                  <a:pt x="1481371" y="7070355"/>
                  <a:pt x="1411703" y="7260272"/>
                </a:cubicBezTo>
                <a:cubicBezTo>
                  <a:pt x="1407044" y="7274784"/>
                  <a:pt x="1396327" y="7287016"/>
                  <a:pt x="1382481" y="7312020"/>
                </a:cubicBezTo>
                <a:cubicBezTo>
                  <a:pt x="1314871" y="7195938"/>
                  <a:pt x="1427704" y="7140794"/>
                  <a:pt x="1364696" y="7019474"/>
                </a:cubicBezTo>
                <a:cubicBezTo>
                  <a:pt x="1288305" y="7079035"/>
                  <a:pt x="1224107" y="7133891"/>
                  <a:pt x="1155379" y="7184722"/>
                </a:cubicBezTo>
                <a:lnTo>
                  <a:pt x="1126590" y="7171562"/>
                </a:lnTo>
                <a:cubicBezTo>
                  <a:pt x="1128372" y="7132724"/>
                  <a:pt x="1124091" y="7091607"/>
                  <a:pt x="1125874" y="7052768"/>
                </a:cubicBezTo>
                <a:cubicBezTo>
                  <a:pt x="1115337" y="7037182"/>
                  <a:pt x="1109337" y="7025628"/>
                  <a:pt x="1098807" y="7010045"/>
                </a:cubicBezTo>
                <a:cubicBezTo>
                  <a:pt x="1063767" y="7022421"/>
                  <a:pt x="1030263" y="7033055"/>
                  <a:pt x="996756" y="7043683"/>
                </a:cubicBezTo>
                <a:cubicBezTo>
                  <a:pt x="1005663" y="6849495"/>
                  <a:pt x="1156721" y="6759931"/>
                  <a:pt x="1154907" y="6577975"/>
                </a:cubicBezTo>
                <a:cubicBezTo>
                  <a:pt x="1243546" y="6504426"/>
                  <a:pt x="1242889" y="6376358"/>
                  <a:pt x="1284615" y="6273536"/>
                </a:cubicBezTo>
                <a:cubicBezTo>
                  <a:pt x="1306244" y="6221253"/>
                  <a:pt x="1327871" y="6168965"/>
                  <a:pt x="1360099" y="6122993"/>
                </a:cubicBezTo>
                <a:cubicBezTo>
                  <a:pt x="1401573" y="6057263"/>
                  <a:pt x="1354972" y="5981624"/>
                  <a:pt x="1229291" y="5913408"/>
                </a:cubicBezTo>
                <a:cubicBezTo>
                  <a:pt x="1190570" y="6022010"/>
                  <a:pt x="1156376" y="6134639"/>
                  <a:pt x="1122183" y="6247268"/>
                </a:cubicBezTo>
                <a:cubicBezTo>
                  <a:pt x="1119055" y="6260034"/>
                  <a:pt x="1126528" y="6279116"/>
                  <a:pt x="1120401" y="6286107"/>
                </a:cubicBezTo>
                <a:cubicBezTo>
                  <a:pt x="1016320" y="6395673"/>
                  <a:pt x="1092300" y="6621811"/>
                  <a:pt x="915588" y="6685451"/>
                </a:cubicBezTo>
                <a:cubicBezTo>
                  <a:pt x="883611" y="6694332"/>
                  <a:pt x="880172" y="6753462"/>
                  <a:pt x="867795" y="6785989"/>
                </a:cubicBezTo>
                <a:cubicBezTo>
                  <a:pt x="785782" y="6778367"/>
                  <a:pt x="700769" y="6764964"/>
                  <a:pt x="611160" y="6756804"/>
                </a:cubicBezTo>
                <a:cubicBezTo>
                  <a:pt x="622004" y="6726027"/>
                  <a:pt x="631381" y="6687720"/>
                  <a:pt x="639287" y="6641892"/>
                </a:cubicBezTo>
                <a:cubicBezTo>
                  <a:pt x="574246" y="6596502"/>
                  <a:pt x="518141" y="6577709"/>
                  <a:pt x="464664" y="6620330"/>
                </a:cubicBezTo>
                <a:cubicBezTo>
                  <a:pt x="450879" y="6636060"/>
                  <a:pt x="411434" y="6625864"/>
                  <a:pt x="381054" y="6623727"/>
                </a:cubicBezTo>
                <a:cubicBezTo>
                  <a:pt x="376710" y="6591879"/>
                  <a:pt x="360237" y="6555468"/>
                  <a:pt x="363492" y="6524157"/>
                </a:cubicBezTo>
                <a:cubicBezTo>
                  <a:pt x="366804" y="6483571"/>
                  <a:pt x="423220" y="6455999"/>
                  <a:pt x="352239" y="6389776"/>
                </a:cubicBezTo>
                <a:cubicBezTo>
                  <a:pt x="297480" y="6397057"/>
                  <a:pt x="320859" y="6536001"/>
                  <a:pt x="198492" y="6427200"/>
                </a:cubicBezTo>
                <a:cubicBezTo>
                  <a:pt x="207746" y="6407444"/>
                  <a:pt x="213996" y="6381909"/>
                  <a:pt x="221779" y="6354623"/>
                </a:cubicBezTo>
                <a:cubicBezTo>
                  <a:pt x="257439" y="6249517"/>
                  <a:pt x="257439" y="6249517"/>
                  <a:pt x="375396" y="6335742"/>
                </a:cubicBezTo>
                <a:cubicBezTo>
                  <a:pt x="390525" y="6346086"/>
                  <a:pt x="404186" y="6348902"/>
                  <a:pt x="420842" y="6357492"/>
                </a:cubicBezTo>
                <a:cubicBezTo>
                  <a:pt x="447068" y="6299967"/>
                  <a:pt x="399119" y="6198257"/>
                  <a:pt x="496450" y="6188405"/>
                </a:cubicBezTo>
                <a:cubicBezTo>
                  <a:pt x="503011" y="6116506"/>
                  <a:pt x="541299" y="6072814"/>
                  <a:pt x="599122" y="6062038"/>
                </a:cubicBezTo>
                <a:cubicBezTo>
                  <a:pt x="587619" y="5964749"/>
                  <a:pt x="580586" y="5880763"/>
                  <a:pt x="569026" y="5792747"/>
                </a:cubicBezTo>
                <a:cubicBezTo>
                  <a:pt x="570555" y="5790999"/>
                  <a:pt x="570555" y="5790999"/>
                  <a:pt x="570555" y="5790999"/>
                </a:cubicBezTo>
                <a:cubicBezTo>
                  <a:pt x="638099" y="5916351"/>
                  <a:pt x="705642" y="6041705"/>
                  <a:pt x="774716" y="6165308"/>
                </a:cubicBezTo>
                <a:cubicBezTo>
                  <a:pt x="677761" y="6119521"/>
                  <a:pt x="677761" y="6119521"/>
                  <a:pt x="599903" y="6171562"/>
                </a:cubicBezTo>
                <a:cubicBezTo>
                  <a:pt x="619252" y="6232298"/>
                  <a:pt x="641601" y="6298809"/>
                  <a:pt x="666947" y="6371095"/>
                </a:cubicBezTo>
                <a:cubicBezTo>
                  <a:pt x="555521" y="6443039"/>
                  <a:pt x="611002" y="6554557"/>
                  <a:pt x="844166" y="6684135"/>
                </a:cubicBezTo>
                <a:cubicBezTo>
                  <a:pt x="820100" y="6647192"/>
                  <a:pt x="809565" y="6631607"/>
                  <a:pt x="796032" y="6610243"/>
                </a:cubicBezTo>
                <a:cubicBezTo>
                  <a:pt x="753964" y="6538638"/>
                  <a:pt x="755871" y="6481254"/>
                  <a:pt x="789622" y="6433532"/>
                </a:cubicBezTo>
                <a:cubicBezTo>
                  <a:pt x="838697" y="6368336"/>
                  <a:pt x="892300" y="6307168"/>
                  <a:pt x="945902" y="6246000"/>
                </a:cubicBezTo>
                <a:cubicBezTo>
                  <a:pt x="983749" y="6267214"/>
                  <a:pt x="991407" y="6258477"/>
                  <a:pt x="985598" y="6219105"/>
                </a:cubicBezTo>
                <a:cubicBezTo>
                  <a:pt x="981438" y="6159439"/>
                  <a:pt x="981877" y="6094533"/>
                  <a:pt x="980779" y="6031370"/>
                </a:cubicBezTo>
                <a:cubicBezTo>
                  <a:pt x="1011101" y="6042781"/>
                  <a:pt x="1029288" y="6049625"/>
                  <a:pt x="1059609" y="6061037"/>
                </a:cubicBezTo>
                <a:cubicBezTo>
                  <a:pt x="1065919" y="6026228"/>
                  <a:pt x="1075233" y="5997196"/>
                  <a:pt x="1080017" y="5964139"/>
                </a:cubicBezTo>
                <a:lnTo>
                  <a:pt x="1083017" y="5969912"/>
                </a:lnTo>
                <a:cubicBezTo>
                  <a:pt x="1090798" y="5942630"/>
                  <a:pt x="1103176" y="5910103"/>
                  <a:pt x="1094236" y="5883499"/>
                </a:cubicBezTo>
                <a:cubicBezTo>
                  <a:pt x="1080768" y="5852867"/>
                  <a:pt x="1044447" y="5829900"/>
                  <a:pt x="1006723" y="5790140"/>
                </a:cubicBezTo>
                <a:cubicBezTo>
                  <a:pt x="1059827" y="5803154"/>
                  <a:pt x="1094735" y="5809319"/>
                  <a:pt x="1126587" y="5818983"/>
                </a:cubicBezTo>
                <a:cubicBezTo>
                  <a:pt x="1172657" y="5748008"/>
                  <a:pt x="1048260" y="5715134"/>
                  <a:pt x="1053295" y="5644986"/>
                </a:cubicBezTo>
                <a:cubicBezTo>
                  <a:pt x="1089675" y="5658676"/>
                  <a:pt x="1124525" y="5674116"/>
                  <a:pt x="1159376" y="5689556"/>
                </a:cubicBezTo>
                <a:cubicBezTo>
                  <a:pt x="1156622" y="5646687"/>
                  <a:pt x="1153875" y="5603820"/>
                  <a:pt x="1151121" y="5560951"/>
                </a:cubicBezTo>
                <a:cubicBezTo>
                  <a:pt x="1228853" y="5527455"/>
                  <a:pt x="1314118" y="5503767"/>
                  <a:pt x="1240513" y="5376135"/>
                </a:cubicBezTo>
                <a:cubicBezTo>
                  <a:pt x="1234512" y="5364580"/>
                  <a:pt x="1239291" y="5331518"/>
                  <a:pt x="1248419" y="5330307"/>
                </a:cubicBezTo>
                <a:cubicBezTo>
                  <a:pt x="1336622" y="5321668"/>
                  <a:pt x="1267297" y="5235154"/>
                  <a:pt x="1279799" y="5184083"/>
                </a:cubicBezTo>
                <a:cubicBezTo>
                  <a:pt x="1310179" y="5186221"/>
                  <a:pt x="1343559" y="5194131"/>
                  <a:pt x="1372407" y="5198018"/>
                </a:cubicBezTo>
                <a:cubicBezTo>
                  <a:pt x="1372407" y="5198018"/>
                  <a:pt x="1376943" y="5202050"/>
                  <a:pt x="1376943" y="5202050"/>
                </a:cubicBezTo>
                <a:cubicBezTo>
                  <a:pt x="1375037" y="5259430"/>
                  <a:pt x="1419010" y="5273655"/>
                  <a:pt x="1472178" y="5277398"/>
                </a:cubicBezTo>
                <a:cubicBezTo>
                  <a:pt x="1443454" y="5254967"/>
                  <a:pt x="1410196" y="5228506"/>
                  <a:pt x="1376943" y="5202050"/>
                </a:cubicBezTo>
                <a:cubicBezTo>
                  <a:pt x="1376943" y="5202050"/>
                  <a:pt x="1378473" y="5200300"/>
                  <a:pt x="1378473" y="5200300"/>
                </a:cubicBezTo>
                <a:cubicBezTo>
                  <a:pt x="1373939" y="5196268"/>
                  <a:pt x="1372407" y="5198018"/>
                  <a:pt x="1372407" y="5198018"/>
                </a:cubicBezTo>
                <a:cubicBezTo>
                  <a:pt x="1410884" y="5126509"/>
                  <a:pt x="1325089" y="5003585"/>
                  <a:pt x="1419668" y="4950865"/>
                </a:cubicBezTo>
                <a:cubicBezTo>
                  <a:pt x="1353031" y="4916492"/>
                  <a:pt x="1304583" y="4888961"/>
                  <a:pt x="1251545" y="4866678"/>
                </a:cubicBezTo>
                <a:cubicBezTo>
                  <a:pt x="1137866" y="4821573"/>
                  <a:pt x="1119553" y="4833272"/>
                  <a:pt x="1099142" y="4930174"/>
                </a:cubicBezTo>
                <a:cubicBezTo>
                  <a:pt x="1091361" y="4957456"/>
                  <a:pt x="1065386" y="4977891"/>
                  <a:pt x="1042353" y="5013381"/>
                </a:cubicBezTo>
                <a:cubicBezTo>
                  <a:pt x="1096862" y="5043192"/>
                  <a:pt x="1160435" y="5081061"/>
                  <a:pt x="1261856" y="5140144"/>
                </a:cubicBezTo>
                <a:cubicBezTo>
                  <a:pt x="1198034" y="5139365"/>
                  <a:pt x="1162999" y="5151746"/>
                  <a:pt x="1137273" y="5135090"/>
                </a:cubicBezTo>
                <a:cubicBezTo>
                  <a:pt x="1060107" y="5085136"/>
                  <a:pt x="1014411" y="5100474"/>
                  <a:pt x="957930" y="5137319"/>
                </a:cubicBezTo>
                <a:cubicBezTo>
                  <a:pt x="988000" y="5185821"/>
                  <a:pt x="1018065" y="5234318"/>
                  <a:pt x="1060137" y="5305930"/>
                </a:cubicBezTo>
                <a:cubicBezTo>
                  <a:pt x="1011754" y="5269129"/>
                  <a:pt x="983031" y="5246698"/>
                  <a:pt x="943712" y="5217957"/>
                </a:cubicBezTo>
                <a:cubicBezTo>
                  <a:pt x="920425" y="5290533"/>
                  <a:pt x="872948" y="5344711"/>
                  <a:pt x="877043" y="5413647"/>
                </a:cubicBezTo>
                <a:cubicBezTo>
                  <a:pt x="881203" y="5473315"/>
                  <a:pt x="944525" y="5548274"/>
                  <a:pt x="991064" y="5633183"/>
                </a:cubicBezTo>
                <a:cubicBezTo>
                  <a:pt x="889700" y="5564826"/>
                  <a:pt x="797344" y="5513802"/>
                  <a:pt x="741738" y="5420830"/>
                </a:cubicBezTo>
                <a:cubicBezTo>
                  <a:pt x="716202" y="5376357"/>
                  <a:pt x="687543" y="5344657"/>
                  <a:pt x="638786" y="5363492"/>
                </a:cubicBezTo>
                <a:cubicBezTo>
                  <a:pt x="590026" y="5382326"/>
                  <a:pt x="583650" y="5426408"/>
                  <a:pt x="630377" y="5483503"/>
                </a:cubicBezTo>
                <a:cubicBezTo>
                  <a:pt x="680102" y="5546371"/>
                  <a:pt x="738957" y="5608028"/>
                  <a:pt x="794748" y="5673180"/>
                </a:cubicBezTo>
                <a:cubicBezTo>
                  <a:pt x="703231" y="5722406"/>
                  <a:pt x="632376" y="5637638"/>
                  <a:pt x="562865" y="5578944"/>
                </a:cubicBezTo>
                <a:cubicBezTo>
                  <a:pt x="489539" y="5635010"/>
                  <a:pt x="575584" y="5720846"/>
                  <a:pt x="576681" y="5784009"/>
                </a:cubicBezTo>
                <a:lnTo>
                  <a:pt x="575150" y="5785756"/>
                </a:lnTo>
                <a:cubicBezTo>
                  <a:pt x="500855" y="5760121"/>
                  <a:pt x="474756" y="5799102"/>
                  <a:pt x="472849" y="5856485"/>
                </a:cubicBezTo>
                <a:cubicBezTo>
                  <a:pt x="469477" y="5906346"/>
                  <a:pt x="484291" y="5963049"/>
                  <a:pt x="491508" y="6019217"/>
                </a:cubicBezTo>
                <a:cubicBezTo>
                  <a:pt x="453596" y="6007272"/>
                  <a:pt x="411154" y="5991302"/>
                  <a:pt x="355047" y="5972508"/>
                </a:cubicBezTo>
                <a:cubicBezTo>
                  <a:pt x="356269" y="6017126"/>
                  <a:pt x="359082" y="6050721"/>
                  <a:pt x="358768" y="6097081"/>
                </a:cubicBezTo>
                <a:cubicBezTo>
                  <a:pt x="301070" y="6089313"/>
                  <a:pt x="243373" y="6081543"/>
                  <a:pt x="179613" y="6071494"/>
                </a:cubicBezTo>
                <a:lnTo>
                  <a:pt x="110697" y="6150137"/>
                </a:lnTo>
                <a:cubicBezTo>
                  <a:pt x="150141" y="6160334"/>
                  <a:pt x="177458" y="6165966"/>
                  <a:pt x="210836" y="6173879"/>
                </a:cubicBezTo>
                <a:cubicBezTo>
                  <a:pt x="219341" y="6265393"/>
                  <a:pt x="183927" y="6333405"/>
                  <a:pt x="142451" y="6399138"/>
                </a:cubicBezTo>
                <a:cubicBezTo>
                  <a:pt x="21370" y="6325682"/>
                  <a:pt x="-17826" y="6278395"/>
                  <a:pt x="7180" y="6176252"/>
                </a:cubicBezTo>
                <a:cubicBezTo>
                  <a:pt x="33899" y="6044542"/>
                  <a:pt x="22712" y="5900893"/>
                  <a:pt x="61559" y="5773745"/>
                </a:cubicBezTo>
                <a:cubicBezTo>
                  <a:pt x="157953" y="5452124"/>
                  <a:pt x="224085" y="5109815"/>
                  <a:pt x="349263" y="4801347"/>
                </a:cubicBezTo>
                <a:cubicBezTo>
                  <a:pt x="404897" y="4664251"/>
                  <a:pt x="451467" y="4519096"/>
                  <a:pt x="544954" y="4403218"/>
                </a:cubicBezTo>
                <a:cubicBezTo>
                  <a:pt x="629186" y="4307098"/>
                  <a:pt x="677163" y="4178738"/>
                  <a:pt x="723609" y="4052128"/>
                </a:cubicBezTo>
                <a:cubicBezTo>
                  <a:pt x="742236" y="3994067"/>
                  <a:pt x="723012" y="3914786"/>
                  <a:pt x="725043" y="3838859"/>
                </a:cubicBezTo>
                <a:cubicBezTo>
                  <a:pt x="753830" y="3852017"/>
                  <a:pt x="781084" y="3866919"/>
                  <a:pt x="808340" y="3881827"/>
                </a:cubicBezTo>
                <a:cubicBezTo>
                  <a:pt x="972962" y="3583557"/>
                  <a:pt x="1137582" y="3285286"/>
                  <a:pt x="1300671" y="2988765"/>
                </a:cubicBezTo>
                <a:cubicBezTo>
                  <a:pt x="1311268" y="2995075"/>
                  <a:pt x="1317329" y="2997355"/>
                  <a:pt x="1327926" y="3003666"/>
                </a:cubicBezTo>
                <a:cubicBezTo>
                  <a:pt x="1332268" y="3035514"/>
                  <a:pt x="1341149" y="3071393"/>
                  <a:pt x="1346959" y="3110765"/>
                </a:cubicBezTo>
                <a:cubicBezTo>
                  <a:pt x="1380343" y="3118680"/>
                  <a:pt x="1404655" y="3118533"/>
                  <a:pt x="1438040" y="3126448"/>
                </a:cubicBezTo>
                <a:cubicBezTo>
                  <a:pt x="1440854" y="3160044"/>
                  <a:pt x="1439131" y="3189606"/>
                  <a:pt x="1441945" y="3223202"/>
                </a:cubicBezTo>
                <a:cubicBezTo>
                  <a:pt x="1448009" y="3225488"/>
                  <a:pt x="1458607" y="3231797"/>
                  <a:pt x="1469201" y="3238109"/>
                </a:cubicBezTo>
                <a:cubicBezTo>
                  <a:pt x="1492300" y="3193349"/>
                  <a:pt x="1512395" y="3142810"/>
                  <a:pt x="1541558" y="3100333"/>
                </a:cubicBezTo>
                <a:cubicBezTo>
                  <a:pt x="1572188" y="3065381"/>
                  <a:pt x="1613413" y="3036740"/>
                  <a:pt x="1662357" y="2990085"/>
                </a:cubicBezTo>
                <a:cubicBezTo>
                  <a:pt x="1663888" y="2988338"/>
                  <a:pt x="1653483" y="2954210"/>
                  <a:pt x="1644604" y="2918331"/>
                </a:cubicBezTo>
                <a:cubicBezTo>
                  <a:pt x="1673641" y="2894399"/>
                  <a:pt x="1704207" y="2868719"/>
                  <a:pt x="1742435" y="2834301"/>
                </a:cubicBezTo>
                <a:cubicBezTo>
                  <a:pt x="1644011" y="2780993"/>
                  <a:pt x="1613315" y="2825217"/>
                  <a:pt x="1590219" y="2869975"/>
                </a:cubicBezTo>
                <a:cubicBezTo>
                  <a:pt x="1560995" y="2921726"/>
                  <a:pt x="1539304" y="2983284"/>
                  <a:pt x="1504018" y="3032756"/>
                </a:cubicBezTo>
                <a:cubicBezTo>
                  <a:pt x="1494551" y="2859537"/>
                  <a:pt x="1530083" y="2772976"/>
                  <a:pt x="1632444" y="2692974"/>
                </a:cubicBezTo>
                <a:cubicBezTo>
                  <a:pt x="1644637" y="2688266"/>
                  <a:pt x="1661481" y="2669042"/>
                  <a:pt x="1658481" y="2663263"/>
                </a:cubicBezTo>
                <a:cubicBezTo>
                  <a:pt x="1611943" y="2578353"/>
                  <a:pt x="1678890" y="2566363"/>
                  <a:pt x="1723177" y="2534226"/>
                </a:cubicBezTo>
                <a:cubicBezTo>
                  <a:pt x="1703644" y="2501310"/>
                  <a:pt x="1687111" y="2474173"/>
                  <a:pt x="1667577" y="2441257"/>
                </a:cubicBezTo>
                <a:cubicBezTo>
                  <a:pt x="1541995" y="2584565"/>
                  <a:pt x="1511706" y="2793948"/>
                  <a:pt x="1372402" y="2943714"/>
                </a:cubicBezTo>
                <a:cubicBezTo>
                  <a:pt x="1331863" y="2870355"/>
                  <a:pt x="1336706" y="2828023"/>
                  <a:pt x="1365806" y="2794817"/>
                </a:cubicBezTo>
                <a:cubicBezTo>
                  <a:pt x="1479201" y="2656219"/>
                  <a:pt x="1532083" y="2476254"/>
                  <a:pt x="1609158" y="2314689"/>
                </a:cubicBezTo>
                <a:cubicBezTo>
                  <a:pt x="1660073" y="2201382"/>
                  <a:pt x="1712519" y="2086326"/>
                  <a:pt x="1767968" y="1977049"/>
                </a:cubicBezTo>
                <a:cubicBezTo>
                  <a:pt x="1784875" y="1948550"/>
                  <a:pt x="1821445" y="1934427"/>
                  <a:pt x="1848949" y="1912238"/>
                </a:cubicBezTo>
                <a:cubicBezTo>
                  <a:pt x="1945405" y="2032206"/>
                  <a:pt x="1788718" y="2054578"/>
                  <a:pt x="1829136" y="2146482"/>
                </a:cubicBezTo>
                <a:cubicBezTo>
                  <a:pt x="1787719" y="2202939"/>
                  <a:pt x="1740243" y="2257115"/>
                  <a:pt x="1701831" y="2319354"/>
                </a:cubicBezTo>
                <a:cubicBezTo>
                  <a:pt x="1695704" y="2326345"/>
                  <a:pt x="1716771" y="2357513"/>
                  <a:pt x="1739369" y="2386933"/>
                </a:cubicBezTo>
                <a:cubicBezTo>
                  <a:pt x="1755059" y="2313821"/>
                  <a:pt x="1782751" y="2263817"/>
                  <a:pt x="1864890" y="2252901"/>
                </a:cubicBezTo>
                <a:cubicBezTo>
                  <a:pt x="1901398" y="2248047"/>
                  <a:pt x="1913960" y="2187699"/>
                  <a:pt x="1932463" y="2148183"/>
                </a:cubicBezTo>
                <a:cubicBezTo>
                  <a:pt x="1969469" y="2069149"/>
                  <a:pt x="2001945" y="1986087"/>
                  <a:pt x="2043481" y="1911079"/>
                </a:cubicBezTo>
                <a:cubicBezTo>
                  <a:pt x="2055735" y="1897099"/>
                  <a:pt x="2084646" y="1891713"/>
                  <a:pt x="2102959" y="1880013"/>
                </a:cubicBezTo>
                <a:cubicBezTo>
                  <a:pt x="2113681" y="1867778"/>
                  <a:pt x="2130468" y="1857829"/>
                  <a:pt x="2130593" y="1839283"/>
                </a:cubicBezTo>
                <a:cubicBezTo>
                  <a:pt x="2145124" y="1712285"/>
                  <a:pt x="2148189" y="1708789"/>
                  <a:pt x="2289494" y="1713163"/>
                </a:cubicBezTo>
                <a:cubicBezTo>
                  <a:pt x="2175941" y="1649511"/>
                  <a:pt x="2250924" y="1573150"/>
                  <a:pt x="2208851" y="1501540"/>
                </a:cubicBezTo>
                <a:lnTo>
                  <a:pt x="2385604" y="1658695"/>
                </a:lnTo>
                <a:cubicBezTo>
                  <a:pt x="2361659" y="1603202"/>
                  <a:pt x="2352785" y="1567328"/>
                  <a:pt x="2333187" y="1543684"/>
                </a:cubicBezTo>
                <a:cubicBezTo>
                  <a:pt x="2280398" y="1484309"/>
                  <a:pt x="2288365" y="1429207"/>
                  <a:pt x="2317403" y="1405276"/>
                </a:cubicBezTo>
                <a:cubicBezTo>
                  <a:pt x="2396917" y="1332942"/>
                  <a:pt x="2409794" y="1226235"/>
                  <a:pt x="2430330" y="1110790"/>
                </a:cubicBezTo>
                <a:cubicBezTo>
                  <a:pt x="2457580" y="1125692"/>
                  <a:pt x="2483306" y="1142348"/>
                  <a:pt x="2519623" y="1165310"/>
                </a:cubicBezTo>
                <a:cubicBezTo>
                  <a:pt x="2518592" y="1092877"/>
                  <a:pt x="2567225" y="1092587"/>
                  <a:pt x="2630797" y="1130457"/>
                </a:cubicBezTo>
                <a:cubicBezTo>
                  <a:pt x="2649426" y="1072395"/>
                  <a:pt x="2658931" y="1015547"/>
                  <a:pt x="2686555" y="974816"/>
                </a:cubicBezTo>
                <a:cubicBezTo>
                  <a:pt x="2718845" y="919568"/>
                  <a:pt x="2770791" y="878694"/>
                  <a:pt x="2842337" y="861463"/>
                </a:cubicBezTo>
                <a:cubicBezTo>
                  <a:pt x="2916940" y="840734"/>
                  <a:pt x="2964292" y="805104"/>
                  <a:pt x="2939131" y="704996"/>
                </a:cubicBezTo>
                <a:cubicBezTo>
                  <a:pt x="2931789" y="667374"/>
                  <a:pt x="2948759" y="629605"/>
                  <a:pt x="2956667" y="583776"/>
                </a:cubicBezTo>
                <a:cubicBezTo>
                  <a:pt x="3012832" y="593294"/>
                  <a:pt x="3070531" y="601063"/>
                  <a:pt x="3089220" y="533726"/>
                </a:cubicBezTo>
                <a:cubicBezTo>
                  <a:pt x="3095469" y="508190"/>
                  <a:pt x="3148697" y="502658"/>
                  <a:pt x="3168608" y="479938"/>
                </a:cubicBezTo>
                <a:cubicBezTo>
                  <a:pt x="3214617" y="418238"/>
                  <a:pt x="3256094" y="352505"/>
                  <a:pt x="3302099" y="290802"/>
                </a:cubicBezTo>
                <a:cubicBezTo>
                  <a:pt x="3309820" y="272793"/>
                  <a:pt x="3320667" y="242013"/>
                  <a:pt x="3334324" y="244830"/>
                </a:cubicBezTo>
                <a:cubicBezTo>
                  <a:pt x="3403780" y="255282"/>
                  <a:pt x="3432555" y="213819"/>
                  <a:pt x="3467721" y="175417"/>
                </a:cubicBezTo>
                <a:lnTo>
                  <a:pt x="3502861" y="143602"/>
                </a:lnTo>
                <a:lnTo>
                  <a:pt x="3502852" y="93138"/>
                </a:lnTo>
                <a:cubicBezTo>
                  <a:pt x="3535624" y="102513"/>
                  <a:pt x="3565203" y="108312"/>
                  <a:pt x="3596080" y="85192"/>
                </a:cubicBezTo>
                <a:cubicBezTo>
                  <a:pt x="3618323" y="67588"/>
                  <a:pt x="3645163" y="67278"/>
                  <a:pt x="3672895" y="61896"/>
                </a:cubicBezTo>
                <a:cubicBezTo>
                  <a:pt x="3780191" y="39331"/>
                  <a:pt x="3890676" y="20344"/>
                  <a:pt x="4001162" y="1356"/>
                </a:cubicBezTo>
                <a:close/>
              </a:path>
            </a:pathLst>
          </a:custGeom>
          <a:pattFill prst="pct20">
            <a:fgClr>
              <a:schemeClr val="accent1"/>
            </a:fgClr>
            <a:bgClr>
              <a:schemeClr val="bg1"/>
            </a:bgClr>
          </a:pattFill>
        </p:spPr>
        <p:txBody>
          <a:bodyPr wrap="square">
            <a:noAutofit/>
          </a:bodyPr>
          <a:lstStyle>
            <a:lvl1pPr>
              <a:defRPr sz="2800"/>
            </a:lvl1pPr>
          </a:lstStyle>
          <a:p>
            <a:r>
              <a:rPr lang="en-US" dirty="0"/>
              <a:t>Drag Picture here</a:t>
            </a:r>
          </a:p>
        </p:txBody>
      </p:sp>
      <p:sp>
        <p:nvSpPr>
          <p:cNvPr id="2" name="Slide Number Placeholder 1">
            <a:extLst>
              <a:ext uri="{FF2B5EF4-FFF2-40B4-BE49-F238E27FC236}">
                <a16:creationId xmlns:a16="http://schemas.microsoft.com/office/drawing/2014/main" id="{6F2B7445-6BA1-EB41-5010-74318598538A}"/>
              </a:ext>
            </a:extLst>
          </p:cNvPr>
          <p:cNvSpPr>
            <a:spLocks noGrp="1"/>
          </p:cNvSpPr>
          <p:nvPr>
            <p:ph type="sldNum" sz="quarter" idx="13"/>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862614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Blank_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C6AFD0-D4F9-F12B-B4D6-A63BE912EFF1}"/>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502738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A75B0-5044-2946-839A-B35F83396810}"/>
              </a:ext>
            </a:extLst>
          </p:cNvPr>
          <p:cNvSpPr/>
          <p:nvPr userDrawn="1"/>
        </p:nvSpPr>
        <p:spPr>
          <a:xfrm>
            <a:off x="1" y="0"/>
            <a:ext cx="24379238" cy="13716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37A08F83-E903-2746-A63A-1DB273CF69CA}"/>
              </a:ext>
            </a:extLst>
          </p:cNvPr>
          <p:cNvSpPr/>
          <p:nvPr userDrawn="1"/>
        </p:nvSpPr>
        <p:spPr>
          <a:xfrm>
            <a:off x="21605966" y="0"/>
            <a:ext cx="2773272" cy="13716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4" name="Group 3">
            <a:extLst>
              <a:ext uri="{FF2B5EF4-FFF2-40B4-BE49-F238E27FC236}">
                <a16:creationId xmlns:a16="http://schemas.microsoft.com/office/drawing/2014/main" id="{C471C50F-9B31-E648-B2F1-9FFC8E1B1E26}"/>
              </a:ext>
            </a:extLst>
          </p:cNvPr>
          <p:cNvGrpSpPr/>
          <p:nvPr userDrawn="1"/>
        </p:nvGrpSpPr>
        <p:grpSpPr>
          <a:xfrm>
            <a:off x="21601086" y="6662057"/>
            <a:ext cx="2884230" cy="7053943"/>
            <a:chOff x="21600107" y="0"/>
            <a:chExt cx="3463445" cy="8470525"/>
          </a:xfrm>
        </p:grpSpPr>
        <p:sp>
          <p:nvSpPr>
            <p:cNvPr id="5" name="Rectangle 4">
              <a:extLst>
                <a:ext uri="{FF2B5EF4-FFF2-40B4-BE49-F238E27FC236}">
                  <a16:creationId xmlns:a16="http://schemas.microsoft.com/office/drawing/2014/main" id="{90DEF683-6B6F-BF49-9868-C4411B468CA9}"/>
                </a:ext>
              </a:extLst>
            </p:cNvPr>
            <p:cNvSpPr/>
            <p:nvPr/>
          </p:nvSpPr>
          <p:spPr>
            <a:xfrm>
              <a:off x="21620828" y="1766232"/>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EA8F5E4F-E6EE-BC40-B014-FF30D4F656F8}"/>
                </a:ext>
              </a:extLst>
            </p:cNvPr>
            <p:cNvSpPr/>
            <p:nvPr/>
          </p:nvSpPr>
          <p:spPr>
            <a:xfrm>
              <a:off x="21620828" y="4964671"/>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DD227161-86D1-CF42-80EE-75441A0CFB2C}"/>
                </a:ext>
              </a:extLst>
            </p:cNvPr>
            <p:cNvSpPr/>
            <p:nvPr/>
          </p:nvSpPr>
          <p:spPr>
            <a:xfrm>
              <a:off x="21600107" y="0"/>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7A161EDC-86FB-2544-B081-5268097F557C}"/>
                </a:ext>
              </a:extLst>
            </p:cNvPr>
            <p:cNvSpPr/>
            <p:nvPr/>
          </p:nvSpPr>
          <p:spPr>
            <a:xfrm rot="10800000">
              <a:off x="21605966" y="1729947"/>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CCF8A04A-5305-F74F-9B19-6F71BB314B53}"/>
                </a:ext>
              </a:extLst>
            </p:cNvPr>
            <p:cNvSpPr/>
            <p:nvPr/>
          </p:nvSpPr>
          <p:spPr>
            <a:xfrm>
              <a:off x="23280816" y="1701702"/>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B9026B1C-260B-9345-9C4B-F8D4987A429C}"/>
                </a:ext>
              </a:extLst>
            </p:cNvPr>
            <p:cNvSpPr/>
            <p:nvPr/>
          </p:nvSpPr>
          <p:spPr>
            <a:xfrm>
              <a:off x="21631480" y="3368330"/>
              <a:ext cx="1675827" cy="1591401"/>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856AF639-EBA6-FE46-8681-07D2244A34E0}"/>
                </a:ext>
              </a:extLst>
            </p:cNvPr>
            <p:cNvSpPr/>
            <p:nvPr/>
          </p:nvSpPr>
          <p:spPr>
            <a:xfrm>
              <a:off x="23280816" y="3391377"/>
              <a:ext cx="1782736" cy="156835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D7A26A14-7476-9247-89C8-5D2D126A9937}"/>
                </a:ext>
              </a:extLst>
            </p:cNvPr>
            <p:cNvSpPr/>
            <p:nvPr/>
          </p:nvSpPr>
          <p:spPr>
            <a:xfrm rot="10800000">
              <a:off x="23723707" y="5391440"/>
              <a:ext cx="1284107" cy="2677961"/>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BE6D0E77-E260-DC41-9BAC-22F585B2BA6D}"/>
                </a:ext>
              </a:extLst>
            </p:cNvPr>
            <p:cNvSpPr/>
            <p:nvPr/>
          </p:nvSpPr>
          <p:spPr>
            <a:xfrm>
              <a:off x="22647655"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AFA27C76-10E7-2A45-9680-18FEF90A4AD7}"/>
                </a:ext>
              </a:extLst>
            </p:cNvPr>
            <p:cNvSpPr/>
            <p:nvPr/>
          </p:nvSpPr>
          <p:spPr>
            <a:xfrm>
              <a:off x="23312529"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AA6F0D01-2529-3844-B098-DC811B51AF21}"/>
                </a:ext>
              </a:extLst>
            </p:cNvPr>
            <p:cNvSpPr/>
            <p:nvPr/>
          </p:nvSpPr>
          <p:spPr>
            <a:xfrm>
              <a:off x="21982782"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Slide Number Placeholder 15">
            <a:extLst>
              <a:ext uri="{FF2B5EF4-FFF2-40B4-BE49-F238E27FC236}">
                <a16:creationId xmlns:a16="http://schemas.microsoft.com/office/drawing/2014/main" id="{5B7789FA-7F7D-BE9F-4AAB-B9F52FA5BAEE}"/>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4517120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Blank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A75B0-5044-2946-839A-B35F83396810}"/>
              </a:ext>
            </a:extLst>
          </p:cNvPr>
          <p:cNvSpPr/>
          <p:nvPr userDrawn="1"/>
        </p:nvSpPr>
        <p:spPr>
          <a:xfrm>
            <a:off x="1" y="0"/>
            <a:ext cx="24379238" cy="13716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37A08F83-E903-2746-A63A-1DB273CF69CA}"/>
              </a:ext>
            </a:extLst>
          </p:cNvPr>
          <p:cNvSpPr/>
          <p:nvPr userDrawn="1"/>
        </p:nvSpPr>
        <p:spPr>
          <a:xfrm>
            <a:off x="21605966" y="0"/>
            <a:ext cx="2773272" cy="13716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4" name="Group 3">
            <a:extLst>
              <a:ext uri="{FF2B5EF4-FFF2-40B4-BE49-F238E27FC236}">
                <a16:creationId xmlns:a16="http://schemas.microsoft.com/office/drawing/2014/main" id="{C471C50F-9B31-E648-B2F1-9FFC8E1B1E26}"/>
              </a:ext>
            </a:extLst>
          </p:cNvPr>
          <p:cNvGrpSpPr/>
          <p:nvPr userDrawn="1"/>
        </p:nvGrpSpPr>
        <p:grpSpPr>
          <a:xfrm>
            <a:off x="21601086" y="6662057"/>
            <a:ext cx="2884230" cy="7053943"/>
            <a:chOff x="21600107" y="0"/>
            <a:chExt cx="3463445" cy="8470525"/>
          </a:xfrm>
        </p:grpSpPr>
        <p:sp>
          <p:nvSpPr>
            <p:cNvPr id="5" name="Rectangle 4">
              <a:extLst>
                <a:ext uri="{FF2B5EF4-FFF2-40B4-BE49-F238E27FC236}">
                  <a16:creationId xmlns:a16="http://schemas.microsoft.com/office/drawing/2014/main" id="{90DEF683-6B6F-BF49-9868-C4411B468CA9}"/>
                </a:ext>
              </a:extLst>
            </p:cNvPr>
            <p:cNvSpPr/>
            <p:nvPr/>
          </p:nvSpPr>
          <p:spPr>
            <a:xfrm>
              <a:off x="21620828" y="1766232"/>
              <a:ext cx="3386986" cy="350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EA8F5E4F-E6EE-BC40-B014-FF30D4F656F8}"/>
                </a:ext>
              </a:extLst>
            </p:cNvPr>
            <p:cNvSpPr/>
            <p:nvPr/>
          </p:nvSpPr>
          <p:spPr>
            <a:xfrm>
              <a:off x="21620828" y="4964671"/>
              <a:ext cx="3386986" cy="3505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DD227161-86D1-CF42-80EE-75441A0CFB2C}"/>
                </a:ext>
              </a:extLst>
            </p:cNvPr>
            <p:cNvSpPr/>
            <p:nvPr/>
          </p:nvSpPr>
          <p:spPr>
            <a:xfrm>
              <a:off x="21600107" y="0"/>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ight Triangle 7">
              <a:extLst>
                <a:ext uri="{FF2B5EF4-FFF2-40B4-BE49-F238E27FC236}">
                  <a16:creationId xmlns:a16="http://schemas.microsoft.com/office/drawing/2014/main" id="{7A161EDC-86FB-2544-B081-5268097F557C}"/>
                </a:ext>
              </a:extLst>
            </p:cNvPr>
            <p:cNvSpPr/>
            <p:nvPr/>
          </p:nvSpPr>
          <p:spPr>
            <a:xfrm rot="10800000">
              <a:off x="21605966" y="1729947"/>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CCF8A04A-5305-F74F-9B19-6F71BB314B53}"/>
                </a:ext>
              </a:extLst>
            </p:cNvPr>
            <p:cNvSpPr/>
            <p:nvPr/>
          </p:nvSpPr>
          <p:spPr>
            <a:xfrm>
              <a:off x="23280816" y="1701702"/>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Triangle 9">
              <a:extLst>
                <a:ext uri="{FF2B5EF4-FFF2-40B4-BE49-F238E27FC236}">
                  <a16:creationId xmlns:a16="http://schemas.microsoft.com/office/drawing/2014/main" id="{B9026B1C-260B-9345-9C4B-F8D4987A429C}"/>
                </a:ext>
              </a:extLst>
            </p:cNvPr>
            <p:cNvSpPr/>
            <p:nvPr/>
          </p:nvSpPr>
          <p:spPr>
            <a:xfrm>
              <a:off x="21631480" y="3368330"/>
              <a:ext cx="1675827" cy="1591401"/>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Triangle 10">
              <a:extLst>
                <a:ext uri="{FF2B5EF4-FFF2-40B4-BE49-F238E27FC236}">
                  <a16:creationId xmlns:a16="http://schemas.microsoft.com/office/drawing/2014/main" id="{856AF639-EBA6-FE46-8681-07D2244A34E0}"/>
                </a:ext>
              </a:extLst>
            </p:cNvPr>
            <p:cNvSpPr/>
            <p:nvPr/>
          </p:nvSpPr>
          <p:spPr>
            <a:xfrm>
              <a:off x="23280816" y="3391377"/>
              <a:ext cx="1782736" cy="156835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11">
              <a:extLst>
                <a:ext uri="{FF2B5EF4-FFF2-40B4-BE49-F238E27FC236}">
                  <a16:creationId xmlns:a16="http://schemas.microsoft.com/office/drawing/2014/main" id="{D7A26A14-7476-9247-89C8-5D2D126A9937}"/>
                </a:ext>
              </a:extLst>
            </p:cNvPr>
            <p:cNvSpPr/>
            <p:nvPr/>
          </p:nvSpPr>
          <p:spPr>
            <a:xfrm rot="10800000">
              <a:off x="23723707" y="5391440"/>
              <a:ext cx="1284107" cy="2677961"/>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BE6D0E77-E260-DC41-9BAC-22F585B2BA6D}"/>
                </a:ext>
              </a:extLst>
            </p:cNvPr>
            <p:cNvSpPr/>
            <p:nvPr/>
          </p:nvSpPr>
          <p:spPr>
            <a:xfrm>
              <a:off x="22647655"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a:extLst>
                <a:ext uri="{FF2B5EF4-FFF2-40B4-BE49-F238E27FC236}">
                  <a16:creationId xmlns:a16="http://schemas.microsoft.com/office/drawing/2014/main" id="{AFA27C76-10E7-2A45-9680-18FEF90A4AD7}"/>
                </a:ext>
              </a:extLst>
            </p:cNvPr>
            <p:cNvSpPr/>
            <p:nvPr/>
          </p:nvSpPr>
          <p:spPr>
            <a:xfrm>
              <a:off x="23312529"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AA6F0D01-2529-3844-B098-DC811B51AF21}"/>
                </a:ext>
              </a:extLst>
            </p:cNvPr>
            <p:cNvSpPr/>
            <p:nvPr/>
          </p:nvSpPr>
          <p:spPr>
            <a:xfrm>
              <a:off x="21982782" y="4962362"/>
              <a:ext cx="360028" cy="3505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Picture Placeholder 4">
            <a:extLst>
              <a:ext uri="{FF2B5EF4-FFF2-40B4-BE49-F238E27FC236}">
                <a16:creationId xmlns:a16="http://schemas.microsoft.com/office/drawing/2014/main" id="{BEF4A189-7A3E-BF44-949F-AD49606A5A5C}"/>
              </a:ext>
            </a:extLst>
          </p:cNvPr>
          <p:cNvSpPr>
            <a:spLocks noGrp="1"/>
          </p:cNvSpPr>
          <p:nvPr>
            <p:ph type="pic" sz="quarter" idx="13" hasCustomPrompt="1"/>
          </p:nvPr>
        </p:nvSpPr>
        <p:spPr>
          <a:xfrm>
            <a:off x="0" y="0"/>
            <a:ext cx="12189619" cy="13716001"/>
          </a:xfrm>
          <a:prstGeom prst="rect">
            <a:avLst/>
          </a:prstGeom>
          <a:pattFill prst="pct20">
            <a:fgClr>
              <a:schemeClr val="accent1"/>
            </a:fgClr>
            <a:bgClr>
              <a:schemeClr val="bg1"/>
            </a:bgClr>
          </a:pattFill>
        </p:spPr>
        <p:txBody>
          <a:bodyPr wrap="square">
            <a:noAutofit/>
          </a:bodyPr>
          <a:lstStyle>
            <a:lvl1pPr>
              <a:defRPr sz="4000"/>
            </a:lvl1pPr>
          </a:lstStyle>
          <a:p>
            <a:r>
              <a:rPr lang="en-US" dirty="0"/>
              <a:t>Drag Picture here</a:t>
            </a:r>
          </a:p>
        </p:txBody>
      </p:sp>
      <p:grpSp>
        <p:nvGrpSpPr>
          <p:cNvPr id="17" name="Group 16">
            <a:extLst>
              <a:ext uri="{FF2B5EF4-FFF2-40B4-BE49-F238E27FC236}">
                <a16:creationId xmlns:a16="http://schemas.microsoft.com/office/drawing/2014/main" id="{E6E3977F-2074-0040-AEFD-968C041EA1E7}"/>
              </a:ext>
            </a:extLst>
          </p:cNvPr>
          <p:cNvGrpSpPr/>
          <p:nvPr userDrawn="1"/>
        </p:nvGrpSpPr>
        <p:grpSpPr>
          <a:xfrm>
            <a:off x="12174514" y="1"/>
            <a:ext cx="1967478" cy="3945084"/>
            <a:chOff x="21184082" y="468513"/>
            <a:chExt cx="2823702" cy="5661940"/>
          </a:xfrm>
        </p:grpSpPr>
        <p:sp>
          <p:nvSpPr>
            <p:cNvPr id="18" name="Freeform 17">
              <a:extLst>
                <a:ext uri="{FF2B5EF4-FFF2-40B4-BE49-F238E27FC236}">
                  <a16:creationId xmlns:a16="http://schemas.microsoft.com/office/drawing/2014/main" id="{8842CE24-3B30-CF43-9876-00DD94FE7EB7}"/>
                </a:ext>
              </a:extLst>
            </p:cNvPr>
            <p:cNvSpPr/>
            <p:nvPr/>
          </p:nvSpPr>
          <p:spPr>
            <a:xfrm rot="5400000">
              <a:off x="21107738" y="544857"/>
              <a:ext cx="2929000" cy="277631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29978268-65E4-BD44-8D88-A57397D89391}"/>
                </a:ext>
              </a:extLst>
            </p:cNvPr>
            <p:cNvSpPr/>
            <p:nvPr/>
          </p:nvSpPr>
          <p:spPr>
            <a:xfrm rot="5400000">
              <a:off x="21218618" y="3341286"/>
              <a:ext cx="2776312" cy="280202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Oval 19">
              <a:extLst>
                <a:ext uri="{FF2B5EF4-FFF2-40B4-BE49-F238E27FC236}">
                  <a16:creationId xmlns:a16="http://schemas.microsoft.com/office/drawing/2014/main" id="{5EF0D198-8AB6-DC40-AA6A-73306D9122AB}"/>
                </a:ext>
              </a:extLst>
            </p:cNvPr>
            <p:cNvSpPr/>
            <p:nvPr/>
          </p:nvSpPr>
          <p:spPr>
            <a:xfrm>
              <a:off x="22000796" y="4130707"/>
              <a:ext cx="1211956" cy="12231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1" name="Slide Number Placeholder 20">
            <a:extLst>
              <a:ext uri="{FF2B5EF4-FFF2-40B4-BE49-F238E27FC236}">
                <a16:creationId xmlns:a16="http://schemas.microsoft.com/office/drawing/2014/main" id="{75144AC8-E89B-1A89-B60C-13ED15CB5A40}"/>
              </a:ext>
            </a:extLst>
          </p:cNvPr>
          <p:cNvSpPr>
            <a:spLocks noGrp="1"/>
          </p:cNvSpPr>
          <p:nvPr>
            <p:ph type="sldNum" sz="quarter" idx="14"/>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137185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Blank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A75B0-5044-2946-839A-B35F83396810}"/>
              </a:ext>
            </a:extLst>
          </p:cNvPr>
          <p:cNvSpPr/>
          <p:nvPr userDrawn="1"/>
        </p:nvSpPr>
        <p:spPr>
          <a:xfrm>
            <a:off x="1" y="0"/>
            <a:ext cx="24379238" cy="13716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Slide Number Placeholder 2">
            <a:extLst>
              <a:ext uri="{FF2B5EF4-FFF2-40B4-BE49-F238E27FC236}">
                <a16:creationId xmlns:a16="http://schemas.microsoft.com/office/drawing/2014/main" id="{D9C27E88-D6EA-D2BC-A18F-0B3E036E2F57}"/>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39008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0" y="0"/>
            <a:ext cx="8951495" cy="1371600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6" name="Slide Number Placeholder 5">
            <a:extLst>
              <a:ext uri="{FF2B5EF4-FFF2-40B4-BE49-F238E27FC236}">
                <a16:creationId xmlns:a16="http://schemas.microsoft.com/office/drawing/2014/main" id="{84EAFA08-74C8-D35E-2BD3-F440011FE5EE}"/>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239875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70EB8B-0078-4A4F-91DC-AFF85D1C37AC}"/>
              </a:ext>
            </a:extLst>
          </p:cNvPr>
          <p:cNvSpPr/>
          <p:nvPr userDrawn="1"/>
        </p:nvSpPr>
        <p:spPr>
          <a:xfrm>
            <a:off x="20382004" y="0"/>
            <a:ext cx="3997234" cy="60872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13959891" y="1251284"/>
            <a:ext cx="9044488" cy="1104499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20887E8E-665D-E44C-83B5-8188A6A3B8AC}"/>
              </a:ext>
            </a:extLst>
          </p:cNvPr>
          <p:cNvSpPr/>
          <p:nvPr userDrawn="1"/>
        </p:nvSpPr>
        <p:spPr>
          <a:xfrm>
            <a:off x="0" y="-1"/>
            <a:ext cx="5162050" cy="54864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04D396A0-8A6F-AF47-B1FA-0BC512F31BB5}"/>
              </a:ext>
            </a:extLst>
          </p:cNvPr>
          <p:cNvSpPr/>
          <p:nvPr userDrawn="1"/>
        </p:nvSpPr>
        <p:spPr>
          <a:xfrm>
            <a:off x="12084056" y="11822796"/>
            <a:ext cx="1875835" cy="18932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ight Triangle 6">
            <a:extLst>
              <a:ext uri="{FF2B5EF4-FFF2-40B4-BE49-F238E27FC236}">
                <a16:creationId xmlns:a16="http://schemas.microsoft.com/office/drawing/2014/main" id="{C152B237-5D75-C048-B5EB-2201A8CECFD3}"/>
              </a:ext>
            </a:extLst>
          </p:cNvPr>
          <p:cNvSpPr/>
          <p:nvPr userDrawn="1"/>
        </p:nvSpPr>
        <p:spPr>
          <a:xfrm>
            <a:off x="12084056" y="11822796"/>
            <a:ext cx="1875835" cy="189320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Freeform 7">
            <a:extLst>
              <a:ext uri="{FF2B5EF4-FFF2-40B4-BE49-F238E27FC236}">
                <a16:creationId xmlns:a16="http://schemas.microsoft.com/office/drawing/2014/main" id="{70CFBEC3-C038-B14D-A5F0-B0AE869A933A}"/>
              </a:ext>
            </a:extLst>
          </p:cNvPr>
          <p:cNvSpPr/>
          <p:nvPr userDrawn="1"/>
        </p:nvSpPr>
        <p:spPr>
          <a:xfrm rot="5400000">
            <a:off x="12057921" y="9920826"/>
            <a:ext cx="1893204" cy="1910736"/>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786FADE8-6B52-596D-EB60-11C7E6F9122A}"/>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55931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70EB8B-0078-4A4F-91DC-AFF85D1C37AC}"/>
              </a:ext>
            </a:extLst>
          </p:cNvPr>
          <p:cNvSpPr/>
          <p:nvPr userDrawn="1"/>
        </p:nvSpPr>
        <p:spPr>
          <a:xfrm>
            <a:off x="20382004" y="0"/>
            <a:ext cx="3997234" cy="60872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a:extLst>
              <a:ext uri="{FF2B5EF4-FFF2-40B4-BE49-F238E27FC236}">
                <a16:creationId xmlns:a16="http://schemas.microsoft.com/office/drawing/2014/main" id="{20887E8E-665D-E44C-83B5-8188A6A3B8AC}"/>
              </a:ext>
            </a:extLst>
          </p:cNvPr>
          <p:cNvSpPr/>
          <p:nvPr userDrawn="1"/>
        </p:nvSpPr>
        <p:spPr>
          <a:xfrm>
            <a:off x="0" y="-1"/>
            <a:ext cx="5162050" cy="54864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F220F56E-056F-2715-CD55-ED2F838CE530}"/>
              </a:ext>
            </a:extLst>
          </p:cNvPr>
          <p:cNvSpPr>
            <a:spLocks noGrp="1"/>
          </p:cNvSpPr>
          <p:nvPr>
            <p:ph type="sldNum" sz="quarter" idx="10"/>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67872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0" y="-1"/>
            <a:ext cx="9697453" cy="11069053"/>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0C16AFD6-7AB5-BC4E-A439-4D9F454CED5F}"/>
              </a:ext>
            </a:extLst>
          </p:cNvPr>
          <p:cNvSpPr/>
          <p:nvPr userDrawn="1"/>
        </p:nvSpPr>
        <p:spPr>
          <a:xfrm>
            <a:off x="-5677" y="11052676"/>
            <a:ext cx="2534194" cy="26633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E7F1AE1E-0D5B-0147-997E-EE2805AB4B8A}"/>
              </a:ext>
            </a:extLst>
          </p:cNvPr>
          <p:cNvSpPr/>
          <p:nvPr userDrawn="1"/>
        </p:nvSpPr>
        <p:spPr>
          <a:xfrm>
            <a:off x="9697453" y="0"/>
            <a:ext cx="3900981" cy="45243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57520AF7-E6AA-AA44-A843-757F8502CEA4}"/>
              </a:ext>
            </a:extLst>
          </p:cNvPr>
          <p:cNvSpPr/>
          <p:nvPr userDrawn="1"/>
        </p:nvSpPr>
        <p:spPr>
          <a:xfrm>
            <a:off x="7816" y="11052676"/>
            <a:ext cx="1258175" cy="1380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Donut 6">
            <a:extLst>
              <a:ext uri="{FF2B5EF4-FFF2-40B4-BE49-F238E27FC236}">
                <a16:creationId xmlns:a16="http://schemas.microsoft.com/office/drawing/2014/main" id="{B44601B2-B418-D74B-B099-0FDB9B874B3E}"/>
              </a:ext>
            </a:extLst>
          </p:cNvPr>
          <p:cNvSpPr/>
          <p:nvPr userDrawn="1"/>
        </p:nvSpPr>
        <p:spPr>
          <a:xfrm>
            <a:off x="0" y="11086598"/>
            <a:ext cx="2534194" cy="261938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Freeform 7">
            <a:extLst>
              <a:ext uri="{FF2B5EF4-FFF2-40B4-BE49-F238E27FC236}">
                <a16:creationId xmlns:a16="http://schemas.microsoft.com/office/drawing/2014/main" id="{47928E34-1E81-8A43-AAE5-114B1E602184}"/>
              </a:ext>
            </a:extLst>
          </p:cNvPr>
          <p:cNvSpPr/>
          <p:nvPr userDrawn="1"/>
        </p:nvSpPr>
        <p:spPr>
          <a:xfrm rot="16200000">
            <a:off x="1271804" y="12444605"/>
            <a:ext cx="1255472" cy="126709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ight Triangle 8">
            <a:extLst>
              <a:ext uri="{FF2B5EF4-FFF2-40B4-BE49-F238E27FC236}">
                <a16:creationId xmlns:a16="http://schemas.microsoft.com/office/drawing/2014/main" id="{292A3DE4-6B59-234D-B920-BEC20B71D2D3}"/>
              </a:ext>
            </a:extLst>
          </p:cNvPr>
          <p:cNvSpPr/>
          <p:nvPr userDrawn="1"/>
        </p:nvSpPr>
        <p:spPr>
          <a:xfrm>
            <a:off x="22349594" y="-9354"/>
            <a:ext cx="2020290" cy="2038998"/>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Oval 9">
            <a:extLst>
              <a:ext uri="{FF2B5EF4-FFF2-40B4-BE49-F238E27FC236}">
                <a16:creationId xmlns:a16="http://schemas.microsoft.com/office/drawing/2014/main" id="{6337E6DC-7F97-7A4D-86E7-A957E0E3FC07}"/>
              </a:ext>
            </a:extLst>
          </p:cNvPr>
          <p:cNvSpPr/>
          <p:nvPr userDrawn="1"/>
        </p:nvSpPr>
        <p:spPr>
          <a:xfrm>
            <a:off x="23066148" y="756718"/>
            <a:ext cx="587181" cy="5926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5402124E-F9D5-8515-0E89-E62F0AAC65C0}"/>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62384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0" y="0"/>
            <a:ext cx="24379238" cy="5919537"/>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2" name="Slide Number Placeholder 1">
            <a:extLst>
              <a:ext uri="{FF2B5EF4-FFF2-40B4-BE49-F238E27FC236}">
                <a16:creationId xmlns:a16="http://schemas.microsoft.com/office/drawing/2014/main" id="{4FBA25DC-B9F9-A5DC-5C0D-FC59E3D83839}"/>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113760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E201E6-38FB-0143-8AC7-5BB4E14C8D1D}"/>
              </a:ext>
            </a:extLst>
          </p:cNvPr>
          <p:cNvSpPr>
            <a:spLocks noGrp="1"/>
          </p:cNvSpPr>
          <p:nvPr>
            <p:ph type="pic" sz="quarter" idx="10" hasCustomPrompt="1"/>
          </p:nvPr>
        </p:nvSpPr>
        <p:spPr>
          <a:xfrm>
            <a:off x="7459578" y="0"/>
            <a:ext cx="16919659" cy="13716000"/>
          </a:xfrm>
          <a:prstGeom prst="rect">
            <a:avLst/>
          </a:prstGeom>
          <a:pattFill prst="pct20">
            <a:fgClr>
              <a:schemeClr val="accent1"/>
            </a:fgClr>
            <a:bgClr>
              <a:schemeClr val="bg1"/>
            </a:bgClr>
          </a:pattFill>
        </p:spPr>
        <p:txBody>
          <a:bodyPr/>
          <a:lstStyle>
            <a:lvl1pPr>
              <a:defRPr sz="4000"/>
            </a:lvl1pPr>
          </a:lstStyle>
          <a:p>
            <a:r>
              <a:rPr lang="en-US" dirty="0"/>
              <a:t>Drag Picture here</a:t>
            </a:r>
          </a:p>
        </p:txBody>
      </p:sp>
      <p:sp>
        <p:nvSpPr>
          <p:cNvPr id="4" name="Rectangle 3">
            <a:extLst>
              <a:ext uri="{FF2B5EF4-FFF2-40B4-BE49-F238E27FC236}">
                <a16:creationId xmlns:a16="http://schemas.microsoft.com/office/drawing/2014/main" id="{58204E80-8487-FD40-9BCC-A2263CF749E4}"/>
              </a:ext>
            </a:extLst>
          </p:cNvPr>
          <p:cNvSpPr/>
          <p:nvPr userDrawn="1"/>
        </p:nvSpPr>
        <p:spPr>
          <a:xfrm>
            <a:off x="0" y="-4932"/>
            <a:ext cx="7459578" cy="13715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ight Triangle 4">
            <a:extLst>
              <a:ext uri="{FF2B5EF4-FFF2-40B4-BE49-F238E27FC236}">
                <a16:creationId xmlns:a16="http://schemas.microsoft.com/office/drawing/2014/main" id="{3C4BC292-91E5-E944-BFE3-722E702BEDF5}"/>
              </a:ext>
            </a:extLst>
          </p:cNvPr>
          <p:cNvSpPr/>
          <p:nvPr userDrawn="1"/>
        </p:nvSpPr>
        <p:spPr>
          <a:xfrm>
            <a:off x="10652" y="9744891"/>
            <a:ext cx="2018969" cy="203766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ight Triangle 5">
            <a:extLst>
              <a:ext uri="{FF2B5EF4-FFF2-40B4-BE49-F238E27FC236}">
                <a16:creationId xmlns:a16="http://schemas.microsoft.com/office/drawing/2014/main" id="{9647B31E-9F15-1047-971A-6A7ADBDD7D6C}"/>
              </a:ext>
            </a:extLst>
          </p:cNvPr>
          <p:cNvSpPr/>
          <p:nvPr userDrawn="1"/>
        </p:nvSpPr>
        <p:spPr>
          <a:xfrm rot="10800000">
            <a:off x="-1440" y="11782555"/>
            <a:ext cx="2018969" cy="203766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lide Number Placeholder 1">
            <a:extLst>
              <a:ext uri="{FF2B5EF4-FFF2-40B4-BE49-F238E27FC236}">
                <a16:creationId xmlns:a16="http://schemas.microsoft.com/office/drawing/2014/main" id="{61DACCB7-BBA7-96BA-9A74-823B83301876}"/>
              </a:ext>
            </a:extLst>
          </p:cNvPr>
          <p:cNvSpPr>
            <a:spLocks noGrp="1"/>
          </p:cNvSpPr>
          <p:nvPr>
            <p:ph type="sldNum" sz="quarter" idx="11"/>
          </p:nvPr>
        </p:nvSpPr>
        <p:spPr/>
        <p:txBody>
          <a:bodyPr/>
          <a:lstStyle/>
          <a:p>
            <a:fld id="{7BC11DDC-2E92-4322-B813-E5EAB2BCCE49}" type="slidenum">
              <a:rPr lang="en-US" smtClean="0"/>
              <a:t>‹#›</a:t>
            </a:fld>
            <a:endParaRPr lang="en-US"/>
          </a:p>
        </p:txBody>
      </p:sp>
    </p:spTree>
    <p:extLst>
      <p:ext uri="{BB962C8B-B14F-4D97-AF65-F5344CB8AC3E}">
        <p14:creationId xmlns:p14="http://schemas.microsoft.com/office/powerpoint/2010/main" val="350042848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980364-8C2F-3C1E-2370-A339B771ECB4}"/>
              </a:ext>
            </a:extLst>
          </p:cNvPr>
          <p:cNvSpPr>
            <a:spLocks noGrp="1"/>
          </p:cNvSpPr>
          <p:nvPr>
            <p:ph type="sldNum" sz="quarter" idx="4"/>
          </p:nvPr>
        </p:nvSpPr>
        <p:spPr>
          <a:xfrm>
            <a:off x="9447212" y="12985750"/>
            <a:ext cx="5484813" cy="730250"/>
          </a:xfrm>
          <a:prstGeom prst="rect">
            <a:avLst/>
          </a:prstGeom>
        </p:spPr>
        <p:txBody>
          <a:bodyPr vert="horz" lIns="91440" tIns="45720" rIns="91440" bIns="45720" rtlCol="0" anchor="ctr" anchorCtr="1"/>
          <a:lstStyle>
            <a:lvl1pPr algn="ctr">
              <a:defRPr sz="2000">
                <a:solidFill>
                  <a:srgbClr val="1500FF"/>
                </a:solidFill>
              </a:defRPr>
            </a:lvl1pPr>
          </a:lstStyle>
          <a:p>
            <a:fld id="{7BC11DDC-2E92-4322-B813-E5EAB2BCCE49}" type="slidenum">
              <a:rPr lang="en-US" smtClean="0"/>
              <a:pPr/>
              <a:t>‹#›</a:t>
            </a:fld>
            <a:endParaRPr lang="en-US" dirty="0"/>
          </a:p>
        </p:txBody>
      </p:sp>
    </p:spTree>
    <p:extLst>
      <p:ext uri="{BB962C8B-B14F-4D97-AF65-F5344CB8AC3E}">
        <p14:creationId xmlns:p14="http://schemas.microsoft.com/office/powerpoint/2010/main" val="1672169508"/>
      </p:ext>
    </p:extLst>
  </p:cSld>
  <p:clrMap bg1="lt1" tx1="dk1" bg2="lt2" tx2="dk2" accent1="accent1" accent2="accent2" accent3="accent3" accent4="accent4" accent5="accent5" accent6="accent6" hlink="hlink" folHlink="folHlink"/>
  <p:sldLayoutIdLst>
    <p:sldLayoutId id="2147483679" r:id="rId1"/>
    <p:sldLayoutId id="2147483710" r:id="rId2"/>
    <p:sldLayoutId id="2147483713" r:id="rId3"/>
    <p:sldLayoutId id="2147483683" r:id="rId4"/>
    <p:sldLayoutId id="2147483684" r:id="rId5"/>
    <p:sldLayoutId id="2147483715" r:id="rId6"/>
    <p:sldLayoutId id="2147483694" r:id="rId7"/>
    <p:sldLayoutId id="2147483685" r:id="rId8"/>
    <p:sldLayoutId id="2147483686" r:id="rId9"/>
    <p:sldLayoutId id="2147483687" r:id="rId10"/>
    <p:sldLayoutId id="2147483688" r:id="rId11"/>
    <p:sldLayoutId id="2147483689" r:id="rId12"/>
    <p:sldLayoutId id="2147483690" r:id="rId13"/>
    <p:sldLayoutId id="2147483692" r:id="rId14"/>
    <p:sldLayoutId id="2147483714" r:id="rId15"/>
    <p:sldLayoutId id="2147483693" r:id="rId16"/>
    <p:sldLayoutId id="2147483691"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5" r:id="rId27"/>
    <p:sldLayoutId id="2147483706" r:id="rId28"/>
    <p:sldLayoutId id="2147483704" r:id="rId29"/>
    <p:sldLayoutId id="2147483680" r:id="rId30"/>
    <p:sldLayoutId id="2147483707" r:id="rId31"/>
    <p:sldLayoutId id="2147483708" r:id="rId32"/>
    <p:sldLayoutId id="2147483709" r:id="rId33"/>
    <p:sldLayoutId id="2147483682" r:id="rId34"/>
    <p:sldLayoutId id="2147483681" r:id="rId35"/>
    <p:sldLayoutId id="2147483712" r:id="rId36"/>
    <p:sldLayoutId id="2147483711" r:id="rId37"/>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78">
          <p15:clr>
            <a:srgbClr val="F26B43"/>
          </p15:clr>
        </p15:guide>
        <p15:guide id="2" pos="9214">
          <p15:clr>
            <a:srgbClr val="F26B43"/>
          </p15:clr>
        </p15:guide>
        <p15:guide id="3" pos="15356">
          <p15:clr>
            <a:srgbClr val="F26B43"/>
          </p15:clr>
        </p15:guide>
        <p15:guide id="4" pos="8446">
          <p15:clr>
            <a:srgbClr val="F26B43"/>
          </p15:clr>
        </p15:guide>
        <p15:guide id="5" pos="9982">
          <p15:clr>
            <a:srgbClr val="F26B43"/>
          </p15:clr>
        </p15:guide>
        <p15:guide id="6" pos="10750">
          <p15:clr>
            <a:srgbClr val="F26B43"/>
          </p15:clr>
        </p15:guide>
        <p15:guide id="7" orient="horz" pos="4320">
          <p15:clr>
            <a:srgbClr val="F26B43"/>
          </p15:clr>
        </p15:guide>
        <p15:guide id="8" pos="11518">
          <p15:clr>
            <a:srgbClr val="F26B43"/>
          </p15:clr>
        </p15:guide>
        <p15:guide id="9" orient="horz" pos="8640">
          <p15:clr>
            <a:srgbClr val="F26B43"/>
          </p15:clr>
        </p15:guide>
        <p15:guide id="10" pos="12286">
          <p15:clr>
            <a:srgbClr val="F26B43"/>
          </p15:clr>
        </p15:guide>
        <p15:guide id="11" pos="13054">
          <p15:clr>
            <a:srgbClr val="F26B43"/>
          </p15:clr>
        </p15:guide>
        <p15:guide id="12" pos="13822">
          <p15:clr>
            <a:srgbClr val="F26B43"/>
          </p15:clr>
        </p15:guide>
        <p15:guide id="13" pos="14590">
          <p15:clr>
            <a:srgbClr val="F26B43"/>
          </p15:clr>
        </p15:guide>
        <p15:guide id="14" pos="6910">
          <p15:clr>
            <a:srgbClr val="F26B43"/>
          </p15:clr>
        </p15:guide>
        <p15:guide id="15" pos="6142">
          <p15:clr>
            <a:srgbClr val="F26B43"/>
          </p15:clr>
        </p15:guide>
        <p15:guide id="16" pos="5374">
          <p15:clr>
            <a:srgbClr val="F26B43"/>
          </p15:clr>
        </p15:guide>
        <p15:guide id="17" pos="4606">
          <p15:clr>
            <a:srgbClr val="F26B43"/>
          </p15:clr>
        </p15:guide>
        <p15:guide id="18" pos="3838">
          <p15:clr>
            <a:srgbClr val="F26B43"/>
          </p15:clr>
        </p15:guide>
        <p15:guide id="19" pos="3070">
          <p15:clr>
            <a:srgbClr val="F26B43"/>
          </p15:clr>
        </p15:guide>
        <p15:guide id="20" pos="2302">
          <p15:clr>
            <a:srgbClr val="F26B43"/>
          </p15:clr>
        </p15:guide>
        <p15:guide id="21" pos="1534">
          <p15:clr>
            <a:srgbClr val="F26B43"/>
          </p15:clr>
        </p15:guide>
        <p15:guide id="22" pos="766">
          <p15:clr>
            <a:srgbClr val="F26B43"/>
          </p15:clr>
        </p15:guide>
        <p15:guide id="23">
          <p15:clr>
            <a:srgbClr val="F26B43"/>
          </p15:clr>
        </p15:guide>
        <p15:guide id="24" pos="8062">
          <p15:clr>
            <a:srgbClr val="F26B43"/>
          </p15:clr>
        </p15:guide>
        <p15:guide id="25" pos="8830">
          <p15:clr>
            <a:srgbClr val="F26B43"/>
          </p15:clr>
        </p15:guide>
        <p15:guide id="26" pos="9598">
          <p15:clr>
            <a:srgbClr val="F26B43"/>
          </p15:clr>
        </p15:guide>
        <p15:guide id="27" pos="10366">
          <p15:clr>
            <a:srgbClr val="F26B43"/>
          </p15:clr>
        </p15:guide>
        <p15:guide id="28" pos="11134">
          <p15:clr>
            <a:srgbClr val="F26B43"/>
          </p15:clr>
        </p15:guide>
        <p15:guide id="29" pos="11902">
          <p15:clr>
            <a:srgbClr val="F26B43"/>
          </p15:clr>
        </p15:guide>
        <p15:guide id="30" orient="horz" pos="4704">
          <p15:clr>
            <a:srgbClr val="F26B43"/>
          </p15:clr>
        </p15:guide>
        <p15:guide id="31" pos="14974">
          <p15:clr>
            <a:srgbClr val="F26B43"/>
          </p15:clr>
        </p15:guide>
        <p15:guide id="32" orient="horz" pos="5856">
          <p15:clr>
            <a:srgbClr val="F26B43"/>
          </p15:clr>
        </p15:guide>
        <p15:guide id="33" orient="horz" pos="6624">
          <p15:clr>
            <a:srgbClr val="F26B43"/>
          </p15:clr>
        </p15:guide>
        <p15:guide id="34" orient="horz" pos="7392">
          <p15:clr>
            <a:srgbClr val="F26B43"/>
          </p15:clr>
        </p15:guide>
        <p15:guide id="35" orient="horz" pos="8160">
          <p15:clr>
            <a:srgbClr val="F26B43"/>
          </p15:clr>
        </p15:guide>
        <p15:guide id="36" orient="horz" pos="5088">
          <p15:clr>
            <a:srgbClr val="F26B43"/>
          </p15:clr>
        </p15:guide>
        <p15:guide id="37" orient="horz" pos="5472">
          <p15:clr>
            <a:srgbClr val="F26B43"/>
          </p15:clr>
        </p15:guide>
        <p15:guide id="38" orient="horz" pos="6240">
          <p15:clr>
            <a:srgbClr val="F26B43"/>
          </p15:clr>
        </p15:guide>
        <p15:guide id="39" orient="horz" pos="7008">
          <p15:clr>
            <a:srgbClr val="F26B43"/>
          </p15:clr>
        </p15:guide>
        <p15:guide id="40" orient="horz" pos="7776">
          <p15:clr>
            <a:srgbClr val="F26B43"/>
          </p15:clr>
        </p15:guide>
        <p15:guide id="41" pos="7294">
          <p15:clr>
            <a:srgbClr val="F26B43"/>
          </p15:clr>
        </p15:guide>
        <p15:guide id="42" pos="6526">
          <p15:clr>
            <a:srgbClr val="F26B43"/>
          </p15:clr>
        </p15:guide>
        <p15:guide id="43" pos="5758">
          <p15:clr>
            <a:srgbClr val="F26B43"/>
          </p15:clr>
        </p15:guide>
        <p15:guide id="44" pos="4990">
          <p15:clr>
            <a:srgbClr val="F26B43"/>
          </p15:clr>
        </p15:guide>
        <p15:guide id="45" pos="4222">
          <p15:clr>
            <a:srgbClr val="F26B43"/>
          </p15:clr>
        </p15:guide>
        <p15:guide id="46" pos="3454">
          <p15:clr>
            <a:srgbClr val="F26B43"/>
          </p15:clr>
        </p15:guide>
        <p15:guide id="47" pos="2686">
          <p15:clr>
            <a:srgbClr val="F26B43"/>
          </p15:clr>
        </p15:guide>
        <p15:guide id="48" pos="1918">
          <p15:clr>
            <a:srgbClr val="F26B43"/>
          </p15:clr>
        </p15:guide>
        <p15:guide id="49" pos="1150">
          <p15:clr>
            <a:srgbClr val="F26B43"/>
          </p15:clr>
        </p15:guide>
        <p15:guide id="50" pos="382">
          <p15:clr>
            <a:srgbClr val="F26B43"/>
          </p15:clr>
        </p15:guide>
        <p15:guide id="51" orient="horz" pos="3552">
          <p15:clr>
            <a:srgbClr val="F26B43"/>
          </p15:clr>
        </p15:guide>
        <p15:guide id="52" orient="horz" pos="2784">
          <p15:clr>
            <a:srgbClr val="F26B43"/>
          </p15:clr>
        </p15:guide>
        <p15:guide id="53" orient="horz" pos="2016">
          <p15:clr>
            <a:srgbClr val="F26B43"/>
          </p15:clr>
        </p15:guide>
        <p15:guide id="54" orient="horz" pos="1248">
          <p15:clr>
            <a:srgbClr val="F26B43"/>
          </p15:clr>
        </p15:guide>
        <p15:guide id="55" orient="horz" pos="480">
          <p15:clr>
            <a:srgbClr val="F26B43"/>
          </p15:clr>
        </p15:guide>
        <p15:guide id="56" orient="horz" pos="3168">
          <p15:clr>
            <a:srgbClr val="F26B43"/>
          </p15:clr>
        </p15:guide>
        <p15:guide id="57" orient="horz" pos="3936">
          <p15:clr>
            <a:srgbClr val="F26B43"/>
          </p15:clr>
        </p15:guide>
        <p15:guide id="58" orient="horz" pos="2400">
          <p15:clr>
            <a:srgbClr val="F26B43"/>
          </p15:clr>
        </p15:guide>
        <p15:guide id="59" orient="horz" pos="1632">
          <p15:clr>
            <a:srgbClr val="F26B43"/>
          </p15:clr>
        </p15:guide>
        <p15:guide id="60" orient="horz" pos="864">
          <p15:clr>
            <a:srgbClr val="F26B43"/>
          </p15:clr>
        </p15:guide>
        <p15:guide id="61" pos="13438">
          <p15:clr>
            <a:srgbClr val="F26B43"/>
          </p15:clr>
        </p15:guide>
        <p15:guide id="62" pos="12670">
          <p15:clr>
            <a:srgbClr val="F26B43"/>
          </p15:clr>
        </p15:guide>
        <p15:guide id="63" pos="142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AADDCF-535B-104D-8BFE-A60C216AE586}"/>
              </a:ext>
            </a:extLst>
          </p:cNvPr>
          <p:cNvSpPr txBox="1"/>
          <p:nvPr/>
        </p:nvSpPr>
        <p:spPr>
          <a:xfrm>
            <a:off x="3335182" y="4917917"/>
            <a:ext cx="10908756" cy="3154710"/>
          </a:xfrm>
          <a:prstGeom prst="rect">
            <a:avLst/>
          </a:prstGeom>
          <a:noFill/>
        </p:spPr>
        <p:txBody>
          <a:bodyPr wrap="none" rtlCol="0">
            <a:spAutoFit/>
          </a:bodyPr>
          <a:lstStyle/>
          <a:p>
            <a:r>
              <a:rPr lang="en-US" sz="19900" b="1" dirty="0" err="1">
                <a:solidFill>
                  <a:srgbClr val="1500FF"/>
                </a:solidFill>
                <a:latin typeface="Libre Baskerville" panose="02000000000000000000" pitchFamily="2" charset="0"/>
              </a:rPr>
              <a:t>raedico</a:t>
            </a:r>
            <a:r>
              <a:rPr lang="en-US" sz="19900" b="1" dirty="0">
                <a:solidFill>
                  <a:srgbClr val="1500FF"/>
                </a:solidFill>
                <a:latin typeface="Libre Baskerville" panose="02000000000000000000" pitchFamily="2" charset="0"/>
              </a:rPr>
              <a:t> </a:t>
            </a:r>
          </a:p>
        </p:txBody>
      </p:sp>
      <p:sp>
        <p:nvSpPr>
          <p:cNvPr id="7" name="TextBox 6">
            <a:extLst>
              <a:ext uri="{FF2B5EF4-FFF2-40B4-BE49-F238E27FC236}">
                <a16:creationId xmlns:a16="http://schemas.microsoft.com/office/drawing/2014/main" id="{ABFF0BA5-46BC-2D41-B787-2E86D7AD0649}"/>
              </a:ext>
            </a:extLst>
          </p:cNvPr>
          <p:cNvSpPr txBox="1"/>
          <p:nvPr/>
        </p:nvSpPr>
        <p:spPr>
          <a:xfrm>
            <a:off x="3804606" y="7497647"/>
            <a:ext cx="9264075" cy="338554"/>
          </a:xfrm>
          <a:prstGeom prst="rect">
            <a:avLst/>
          </a:prstGeom>
          <a:noFill/>
        </p:spPr>
        <p:txBody>
          <a:bodyPr wrap="none" rtlCol="0">
            <a:spAutoFit/>
          </a:bodyPr>
          <a:lstStyle/>
          <a:p>
            <a:r>
              <a:rPr lang="en-US" sz="1600" b="1" spc="600" dirty="0">
                <a:solidFill>
                  <a:schemeClr val="bg1"/>
                </a:solidFill>
                <a:latin typeface="Poppins" pitchFamily="2" charset="77"/>
                <a:ea typeface="Open Sans" panose="020B0606030504020204" pitchFamily="34" charset="0"/>
                <a:cs typeface="Poppins" pitchFamily="2" charset="77"/>
              </a:rPr>
              <a:t>A custom recommender engine for The Book Empire</a:t>
            </a:r>
          </a:p>
        </p:txBody>
      </p:sp>
      <p:sp>
        <p:nvSpPr>
          <p:cNvPr id="5" name="TextBox 4">
            <a:extLst>
              <a:ext uri="{FF2B5EF4-FFF2-40B4-BE49-F238E27FC236}">
                <a16:creationId xmlns:a16="http://schemas.microsoft.com/office/drawing/2014/main" id="{9035B5A3-3C48-182C-2D88-EC3CA2A452EC}"/>
              </a:ext>
            </a:extLst>
          </p:cNvPr>
          <p:cNvSpPr txBox="1"/>
          <p:nvPr/>
        </p:nvSpPr>
        <p:spPr>
          <a:xfrm>
            <a:off x="647106" y="5127767"/>
            <a:ext cx="1105421" cy="4739759"/>
          </a:xfrm>
          <a:prstGeom prst="rect">
            <a:avLst/>
          </a:prstGeom>
          <a:noFill/>
        </p:spPr>
        <p:txBody>
          <a:bodyPr wrap="square">
            <a:spAutoFit/>
          </a:bodyPr>
          <a:lstStyle/>
          <a:p>
            <a:r>
              <a:rPr lang="en-US" sz="30200" b="1" dirty="0">
                <a:solidFill>
                  <a:srgbClr val="1500FF"/>
                </a:solidFill>
                <a:latin typeface="Libre Baskerville" panose="02000000000000000000" pitchFamily="2" charset="0"/>
              </a:rPr>
              <a:t>P</a:t>
            </a:r>
            <a:endParaRPr lang="en-US" sz="30200" dirty="0"/>
          </a:p>
        </p:txBody>
      </p:sp>
      <p:sp>
        <p:nvSpPr>
          <p:cNvPr id="8" name="Slide Number Placeholder 7">
            <a:extLst>
              <a:ext uri="{FF2B5EF4-FFF2-40B4-BE49-F238E27FC236}">
                <a16:creationId xmlns:a16="http://schemas.microsoft.com/office/drawing/2014/main" id="{4A451A01-9F7A-1FB5-C1D5-7771DE9B07B5}"/>
              </a:ext>
            </a:extLst>
          </p:cNvPr>
          <p:cNvSpPr>
            <a:spLocks noGrp="1"/>
          </p:cNvSpPr>
          <p:nvPr>
            <p:ph type="sldNum" sz="quarter" idx="10"/>
          </p:nvPr>
        </p:nvSpPr>
        <p:spPr/>
        <p:txBody>
          <a:bodyPr/>
          <a:lstStyle/>
          <a:p>
            <a:fld id="{7BC11DDC-2E92-4322-B813-E5EAB2BCCE49}" type="slidenum">
              <a:rPr lang="en-US" smtClean="0"/>
              <a:t>1</a:t>
            </a:fld>
            <a:endParaRPr lang="en-US"/>
          </a:p>
        </p:txBody>
      </p:sp>
      <p:pic>
        <p:nvPicPr>
          <p:cNvPr id="3" name="Graphic 2">
            <a:extLst>
              <a:ext uri="{FF2B5EF4-FFF2-40B4-BE49-F238E27FC236}">
                <a16:creationId xmlns:a16="http://schemas.microsoft.com/office/drawing/2014/main" id="{B78C02A8-A790-16C8-92EF-8E93E85A61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343" y="297552"/>
            <a:ext cx="1076325" cy="1114425"/>
          </a:xfrm>
          <a:prstGeom prst="rect">
            <a:avLst/>
          </a:prstGeom>
        </p:spPr>
      </p:pic>
      <p:pic>
        <p:nvPicPr>
          <p:cNvPr id="9" name="Graphic 8">
            <a:extLst>
              <a:ext uri="{FF2B5EF4-FFF2-40B4-BE49-F238E27FC236}">
                <a16:creationId xmlns:a16="http://schemas.microsoft.com/office/drawing/2014/main" id="{22C6416C-A2C9-54A4-243B-05D736F7C5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39985" y="297552"/>
            <a:ext cx="1460120" cy="1125509"/>
          </a:xfrm>
          <a:prstGeom prst="rect">
            <a:avLst/>
          </a:prstGeom>
        </p:spPr>
      </p:pic>
    </p:spTree>
    <p:extLst>
      <p:ext uri="{BB962C8B-B14F-4D97-AF65-F5344CB8AC3E}">
        <p14:creationId xmlns:p14="http://schemas.microsoft.com/office/powerpoint/2010/main" val="385040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a:srcRect l="25003" r="25003"/>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466588" y="4601441"/>
            <a:ext cx="15813115" cy="427809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A</a:t>
            </a:r>
          </a:p>
          <a:p>
            <a:pPr algn="ctr"/>
            <a:r>
              <a:rPr lang="en-ID" sz="13600" b="1" dirty="0">
                <a:solidFill>
                  <a:srgbClr val="FDA2A3"/>
                </a:solidFill>
                <a:latin typeface="Libre Baskerville" panose="02000000000000000000" pitchFamily="2" charset="0"/>
              </a:rPr>
              <a:t>GLIMPSE</a:t>
            </a:r>
          </a:p>
        </p:txBody>
      </p:sp>
      <p:pic>
        <p:nvPicPr>
          <p:cNvPr id="31" name="Picture 30" descr="Icon&#10;&#10;Description automatically generated">
            <a:extLst>
              <a:ext uri="{FF2B5EF4-FFF2-40B4-BE49-F238E27FC236}">
                <a16:creationId xmlns:a16="http://schemas.microsoft.com/office/drawing/2014/main" id="{1E754372-C8B4-E2A5-C1A9-D2015CD323A9}"/>
              </a:ext>
            </a:extLst>
          </p:cNvPr>
          <p:cNvPicPr>
            <a:picLocks noChangeAspect="1"/>
          </p:cNvPicPr>
          <p:nvPr/>
        </p:nvPicPr>
        <p:blipFill>
          <a:blip r:embed="rId3"/>
          <a:stretch>
            <a:fillRect/>
          </a:stretch>
        </p:blipFill>
        <p:spPr>
          <a:xfrm>
            <a:off x="16186300" y="10068482"/>
            <a:ext cx="3810000" cy="2857500"/>
          </a:xfrm>
          <a:prstGeom prst="rect">
            <a:avLst/>
          </a:prstGeom>
        </p:spPr>
      </p:pic>
      <p:pic>
        <p:nvPicPr>
          <p:cNvPr id="32" name="Picture 31" descr="Icon&#10;&#10;Description automatically generated">
            <a:extLst>
              <a:ext uri="{FF2B5EF4-FFF2-40B4-BE49-F238E27FC236}">
                <a16:creationId xmlns:a16="http://schemas.microsoft.com/office/drawing/2014/main" id="{924AB4A9-76D7-C081-658A-D582B5BAA915}"/>
              </a:ext>
            </a:extLst>
          </p:cNvPr>
          <p:cNvPicPr>
            <a:picLocks noChangeAspect="1"/>
          </p:cNvPicPr>
          <p:nvPr/>
        </p:nvPicPr>
        <p:blipFill>
          <a:blip r:embed="rId3"/>
          <a:stretch>
            <a:fillRect/>
          </a:stretch>
        </p:blipFill>
        <p:spPr>
          <a:xfrm flipH="1">
            <a:off x="12793834" y="10068482"/>
            <a:ext cx="3810000" cy="2857500"/>
          </a:xfrm>
          <a:prstGeom prst="rect">
            <a:avLst/>
          </a:prstGeom>
        </p:spPr>
      </p:pic>
      <p:sp>
        <p:nvSpPr>
          <p:cNvPr id="33" name="Slide Number Placeholder 32">
            <a:extLst>
              <a:ext uri="{FF2B5EF4-FFF2-40B4-BE49-F238E27FC236}">
                <a16:creationId xmlns:a16="http://schemas.microsoft.com/office/drawing/2014/main" id="{A97C50DE-B877-C664-E94C-4C556A5BDC29}"/>
              </a:ext>
            </a:extLst>
          </p:cNvPr>
          <p:cNvSpPr>
            <a:spLocks noGrp="1"/>
          </p:cNvSpPr>
          <p:nvPr>
            <p:ph type="sldNum" sz="quarter" idx="14"/>
          </p:nvPr>
        </p:nvSpPr>
        <p:spPr/>
        <p:txBody>
          <a:bodyPr/>
          <a:lstStyle/>
          <a:p>
            <a:fld id="{7BC11DDC-2E92-4322-B813-E5EAB2BCCE49}" type="slidenum">
              <a:rPr lang="en-US" smtClean="0">
                <a:solidFill>
                  <a:schemeClr val="bg1"/>
                </a:solidFill>
              </a:rPr>
              <a:t>10</a:t>
            </a:fld>
            <a:endParaRPr lang="en-US" dirty="0">
              <a:solidFill>
                <a:schemeClr val="bg1"/>
              </a:solidFill>
            </a:endParaRPr>
          </a:p>
        </p:txBody>
      </p:sp>
    </p:spTree>
    <p:extLst>
      <p:ext uri="{BB962C8B-B14F-4D97-AF65-F5344CB8AC3E}">
        <p14:creationId xmlns:p14="http://schemas.microsoft.com/office/powerpoint/2010/main" val="139410490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B1039F-E332-8B43-2F8D-5DD1F61347AD}"/>
              </a:ext>
            </a:extLst>
          </p:cNvPr>
          <p:cNvPicPr>
            <a:picLocks noChangeAspect="1"/>
          </p:cNvPicPr>
          <p:nvPr/>
        </p:nvPicPr>
        <p:blipFill>
          <a:blip r:embed="rId2"/>
          <a:srcRect/>
          <a:stretch/>
        </p:blipFill>
        <p:spPr>
          <a:xfrm>
            <a:off x="1405993" y="792211"/>
            <a:ext cx="21567251" cy="12131579"/>
          </a:xfrm>
          <a:prstGeom prst="rect">
            <a:avLst/>
          </a:prstGeom>
          <a:effectLst>
            <a:outerShdw blurRad="76200" dir="2700000" sx="101000" sy="101000" algn="tl" rotWithShape="0">
              <a:prstClr val="black">
                <a:alpha val="7000"/>
              </a:prstClr>
            </a:outerShdw>
          </a:effectLst>
        </p:spPr>
      </p:pic>
      <p:sp>
        <p:nvSpPr>
          <p:cNvPr id="6" name="Rectangle 5">
            <a:extLst>
              <a:ext uri="{FF2B5EF4-FFF2-40B4-BE49-F238E27FC236}">
                <a16:creationId xmlns:a16="http://schemas.microsoft.com/office/drawing/2014/main" id="{BBBC1EE1-0312-0371-86C8-C6D714059022}"/>
              </a:ext>
            </a:extLst>
          </p:cNvPr>
          <p:cNvSpPr/>
          <p:nvPr/>
        </p:nvSpPr>
        <p:spPr>
          <a:xfrm>
            <a:off x="4693920" y="2743200"/>
            <a:ext cx="14974079" cy="963168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BAB5F-B28C-92A0-8F59-8A4E3E3559B6}"/>
              </a:ext>
            </a:extLst>
          </p:cNvPr>
          <p:cNvSpPr txBox="1"/>
          <p:nvPr/>
        </p:nvSpPr>
        <p:spPr>
          <a:xfrm>
            <a:off x="19928099" y="6858000"/>
            <a:ext cx="3305245" cy="1015663"/>
          </a:xfrm>
          <a:prstGeom prst="rect">
            <a:avLst/>
          </a:prstGeom>
          <a:noFill/>
        </p:spPr>
        <p:txBody>
          <a:bodyPr wrap="square" rtlCol="0">
            <a:spAutoFit/>
          </a:bodyPr>
          <a:lstStyle/>
          <a:p>
            <a:r>
              <a:rPr lang="en-US" sz="3600" dirty="0">
                <a:solidFill>
                  <a:srgbClr val="1500FF"/>
                </a:solidFill>
                <a:latin typeface="Libre Baskerville" panose="02000000000000000000" pitchFamily="2" charset="0"/>
              </a:rPr>
              <a:t>STATIC</a:t>
            </a:r>
          </a:p>
          <a:p>
            <a:r>
              <a:rPr lang="en-US" sz="2400" dirty="0">
                <a:solidFill>
                  <a:srgbClr val="1500FF"/>
                </a:solidFill>
                <a:latin typeface="Libre Baskerville" panose="02000000000000000000" pitchFamily="2" charset="0"/>
              </a:rPr>
              <a:t>RECOMMENDER</a:t>
            </a:r>
          </a:p>
        </p:txBody>
      </p:sp>
      <p:cxnSp>
        <p:nvCxnSpPr>
          <p:cNvPr id="16" name="Connector: Elbow 15">
            <a:extLst>
              <a:ext uri="{FF2B5EF4-FFF2-40B4-BE49-F238E27FC236}">
                <a16:creationId xmlns:a16="http://schemas.microsoft.com/office/drawing/2014/main" id="{FF878647-B964-15BD-CD76-942B1B20CDC5}"/>
              </a:ext>
            </a:extLst>
          </p:cNvPr>
          <p:cNvCxnSpPr>
            <a:endCxn id="7" idx="0"/>
          </p:cNvCxnSpPr>
          <p:nvPr/>
        </p:nvCxnSpPr>
        <p:spPr>
          <a:xfrm>
            <a:off x="19667999" y="5243332"/>
            <a:ext cx="1912723" cy="1614668"/>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21393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AB5B0-7D05-FA19-F657-1091C2F4AA07}"/>
              </a:ext>
            </a:extLst>
          </p:cNvPr>
          <p:cNvPicPr>
            <a:picLocks noChangeAspect="1"/>
          </p:cNvPicPr>
          <p:nvPr/>
        </p:nvPicPr>
        <p:blipFill>
          <a:blip r:embed="rId2"/>
          <a:srcRect/>
          <a:stretch/>
        </p:blipFill>
        <p:spPr>
          <a:xfrm>
            <a:off x="1404271" y="791242"/>
            <a:ext cx="21570695" cy="12133515"/>
          </a:xfrm>
          <a:prstGeom prst="rect">
            <a:avLst/>
          </a:prstGeom>
          <a:effectLst>
            <a:outerShdw blurRad="76200" dist="38100" dir="2700000" sx="101000" sy="101000" algn="tl" rotWithShape="0">
              <a:prstClr val="black">
                <a:alpha val="10000"/>
              </a:prstClr>
            </a:outerShdw>
          </a:effectLst>
        </p:spPr>
      </p:pic>
      <p:sp>
        <p:nvSpPr>
          <p:cNvPr id="4" name="Rectangle 3">
            <a:extLst>
              <a:ext uri="{FF2B5EF4-FFF2-40B4-BE49-F238E27FC236}">
                <a16:creationId xmlns:a16="http://schemas.microsoft.com/office/drawing/2014/main" id="{D3E1E5F4-2783-5F5B-5F57-F7CBB3F2753E}"/>
              </a:ext>
            </a:extLst>
          </p:cNvPr>
          <p:cNvSpPr/>
          <p:nvPr/>
        </p:nvSpPr>
        <p:spPr>
          <a:xfrm>
            <a:off x="2758440" y="1569720"/>
            <a:ext cx="18943320" cy="611124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E528B93-E59B-CD30-68BB-F7B30411FB96}"/>
              </a:ext>
            </a:extLst>
          </p:cNvPr>
          <p:cNvSpPr txBox="1"/>
          <p:nvPr/>
        </p:nvSpPr>
        <p:spPr>
          <a:xfrm>
            <a:off x="21825596" y="5228666"/>
            <a:ext cx="1945327" cy="584775"/>
          </a:xfrm>
          <a:prstGeom prst="rect">
            <a:avLst/>
          </a:prstGeom>
          <a:noFill/>
        </p:spPr>
        <p:txBody>
          <a:bodyPr wrap="square" rtlCol="0">
            <a:spAutoFit/>
          </a:bodyPr>
          <a:lstStyle/>
          <a:p>
            <a:r>
              <a:rPr lang="en-US" dirty="0">
                <a:solidFill>
                  <a:srgbClr val="1500FF"/>
                </a:solidFill>
                <a:latin typeface="Libre Baskerville" panose="02000000000000000000" pitchFamily="2" charset="0"/>
              </a:rPr>
              <a:t>STATIC</a:t>
            </a:r>
          </a:p>
          <a:p>
            <a:r>
              <a:rPr lang="en-US" sz="1400" dirty="0">
                <a:solidFill>
                  <a:srgbClr val="1500FF"/>
                </a:solidFill>
                <a:latin typeface="Libre Baskerville" panose="02000000000000000000" pitchFamily="2" charset="0"/>
              </a:rPr>
              <a:t>RECOMMENDER</a:t>
            </a:r>
          </a:p>
        </p:txBody>
      </p:sp>
      <p:sp>
        <p:nvSpPr>
          <p:cNvPr id="7" name="Rectangle 6">
            <a:extLst>
              <a:ext uri="{FF2B5EF4-FFF2-40B4-BE49-F238E27FC236}">
                <a16:creationId xmlns:a16="http://schemas.microsoft.com/office/drawing/2014/main" id="{36A4440D-4E0C-8A0E-B658-4825BE894EAA}"/>
              </a:ext>
            </a:extLst>
          </p:cNvPr>
          <p:cNvSpPr/>
          <p:nvPr/>
        </p:nvSpPr>
        <p:spPr>
          <a:xfrm>
            <a:off x="2717959" y="8428958"/>
            <a:ext cx="18943320" cy="449580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6E82B2-3734-23A0-8951-D1488A8B1643}"/>
              </a:ext>
            </a:extLst>
          </p:cNvPr>
          <p:cNvSpPr txBox="1"/>
          <p:nvPr/>
        </p:nvSpPr>
        <p:spPr>
          <a:xfrm>
            <a:off x="21701760" y="11265226"/>
            <a:ext cx="2447660" cy="646331"/>
          </a:xfrm>
          <a:prstGeom prst="rect">
            <a:avLst/>
          </a:prstGeom>
          <a:noFill/>
        </p:spPr>
        <p:txBody>
          <a:bodyPr wrap="square" rtlCol="0">
            <a:spAutoFit/>
          </a:bodyPr>
          <a:lstStyle/>
          <a:p>
            <a:r>
              <a:rPr lang="en-US" dirty="0">
                <a:solidFill>
                  <a:srgbClr val="1500FF"/>
                </a:solidFill>
                <a:latin typeface="Libre Baskerville" panose="02000000000000000000" pitchFamily="2" charset="0"/>
              </a:rPr>
              <a:t>DYNAMIC</a:t>
            </a:r>
          </a:p>
          <a:p>
            <a:r>
              <a:rPr lang="en-US" dirty="0">
                <a:solidFill>
                  <a:srgbClr val="1500FF"/>
                </a:solidFill>
                <a:latin typeface="Libre Baskerville" panose="02000000000000000000" pitchFamily="2" charset="0"/>
              </a:rPr>
              <a:t>RECOMMENDER</a:t>
            </a:r>
          </a:p>
        </p:txBody>
      </p:sp>
      <p:cxnSp>
        <p:nvCxnSpPr>
          <p:cNvPr id="11" name="Connector: Elbow 10">
            <a:extLst>
              <a:ext uri="{FF2B5EF4-FFF2-40B4-BE49-F238E27FC236}">
                <a16:creationId xmlns:a16="http://schemas.microsoft.com/office/drawing/2014/main" id="{35BF536D-4158-F0C5-5B17-B9F5E2E10296}"/>
              </a:ext>
            </a:extLst>
          </p:cNvPr>
          <p:cNvCxnSpPr>
            <a:endCxn id="5" idx="0"/>
          </p:cNvCxnSpPr>
          <p:nvPr/>
        </p:nvCxnSpPr>
        <p:spPr>
          <a:xfrm>
            <a:off x="21701760" y="4625340"/>
            <a:ext cx="1096500" cy="60332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EF3F941-B08E-6824-F063-F7E1301E01BA}"/>
              </a:ext>
            </a:extLst>
          </p:cNvPr>
          <p:cNvCxnSpPr>
            <a:stCxn id="7" idx="3"/>
            <a:endCxn id="8" idx="0"/>
          </p:cNvCxnSpPr>
          <p:nvPr/>
        </p:nvCxnSpPr>
        <p:spPr>
          <a:xfrm>
            <a:off x="21661279" y="10676858"/>
            <a:ext cx="1264311" cy="58836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61952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DC139-7652-8FD9-CDA8-FBF146F759A6}"/>
              </a:ext>
            </a:extLst>
          </p:cNvPr>
          <p:cNvPicPr>
            <a:picLocks noChangeAspect="1"/>
          </p:cNvPicPr>
          <p:nvPr/>
        </p:nvPicPr>
        <p:blipFill>
          <a:blip r:embed="rId2"/>
          <a:srcRect/>
          <a:stretch/>
        </p:blipFill>
        <p:spPr>
          <a:xfrm>
            <a:off x="4200097" y="790956"/>
            <a:ext cx="15979044" cy="12134087"/>
          </a:xfrm>
          <a:prstGeom prst="rect">
            <a:avLst/>
          </a:prstGeom>
          <a:effectLst>
            <a:outerShdw blurRad="76200" dist="38100" dir="2700000" sx="101000" sy="101000" algn="tl" rotWithShape="0">
              <a:prstClr val="black">
                <a:alpha val="10000"/>
              </a:prstClr>
            </a:outerShdw>
          </a:effectLst>
        </p:spPr>
      </p:pic>
      <p:sp>
        <p:nvSpPr>
          <p:cNvPr id="4" name="Rectangle 3">
            <a:extLst>
              <a:ext uri="{FF2B5EF4-FFF2-40B4-BE49-F238E27FC236}">
                <a16:creationId xmlns:a16="http://schemas.microsoft.com/office/drawing/2014/main" id="{43D6BBD2-C238-1F24-FCB6-9ED7C81E997C}"/>
              </a:ext>
            </a:extLst>
          </p:cNvPr>
          <p:cNvSpPr/>
          <p:nvPr/>
        </p:nvSpPr>
        <p:spPr>
          <a:xfrm>
            <a:off x="5196840" y="6858000"/>
            <a:ext cx="13944600" cy="524256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957746-2F19-C48F-8EC4-DB70B9FA3A48}"/>
              </a:ext>
            </a:extLst>
          </p:cNvPr>
          <p:cNvSpPr txBox="1"/>
          <p:nvPr/>
        </p:nvSpPr>
        <p:spPr>
          <a:xfrm>
            <a:off x="20320575" y="9787801"/>
            <a:ext cx="4058663" cy="1261884"/>
          </a:xfrm>
          <a:prstGeom prst="rect">
            <a:avLst/>
          </a:prstGeom>
          <a:noFill/>
        </p:spPr>
        <p:txBody>
          <a:bodyPr wrap="square" rtlCol="0">
            <a:spAutoFit/>
          </a:bodyPr>
          <a:lstStyle/>
          <a:p>
            <a:r>
              <a:rPr lang="en-US" sz="4400" dirty="0">
                <a:solidFill>
                  <a:srgbClr val="1500FF"/>
                </a:solidFill>
                <a:latin typeface="Libre Baskerville" panose="02000000000000000000" pitchFamily="2" charset="0"/>
              </a:rPr>
              <a:t>DYNAMIC</a:t>
            </a:r>
          </a:p>
          <a:p>
            <a:r>
              <a:rPr lang="en-US" sz="3200" dirty="0">
                <a:solidFill>
                  <a:srgbClr val="1500FF"/>
                </a:solidFill>
                <a:latin typeface="Libre Baskerville" panose="02000000000000000000" pitchFamily="2" charset="0"/>
              </a:rPr>
              <a:t>RECOMMENDER</a:t>
            </a:r>
          </a:p>
        </p:txBody>
      </p:sp>
      <p:cxnSp>
        <p:nvCxnSpPr>
          <p:cNvPr id="8" name="Connector: Elbow 7">
            <a:extLst>
              <a:ext uri="{FF2B5EF4-FFF2-40B4-BE49-F238E27FC236}">
                <a16:creationId xmlns:a16="http://schemas.microsoft.com/office/drawing/2014/main" id="{4166EE31-D14B-B40B-A217-45572F72A3BB}"/>
              </a:ext>
            </a:extLst>
          </p:cNvPr>
          <p:cNvCxnSpPr>
            <a:stCxn id="4" idx="3"/>
            <a:endCxn id="5" idx="0"/>
          </p:cNvCxnSpPr>
          <p:nvPr/>
        </p:nvCxnSpPr>
        <p:spPr>
          <a:xfrm>
            <a:off x="19141440" y="9479280"/>
            <a:ext cx="3208467" cy="3085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42716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098B9-2A61-5DE6-A9D7-987027614F50}"/>
              </a:ext>
            </a:extLst>
          </p:cNvPr>
          <p:cNvPicPr>
            <a:picLocks noChangeAspect="1"/>
          </p:cNvPicPr>
          <p:nvPr/>
        </p:nvPicPr>
        <p:blipFill>
          <a:blip r:embed="rId2"/>
          <a:srcRect/>
          <a:stretch/>
        </p:blipFill>
        <p:spPr>
          <a:xfrm>
            <a:off x="1404271" y="791242"/>
            <a:ext cx="21570695" cy="12133515"/>
          </a:xfrm>
          <a:prstGeom prst="rect">
            <a:avLst/>
          </a:prstGeom>
        </p:spPr>
      </p:pic>
      <p:sp>
        <p:nvSpPr>
          <p:cNvPr id="4" name="Rectangle 3">
            <a:extLst>
              <a:ext uri="{FF2B5EF4-FFF2-40B4-BE49-F238E27FC236}">
                <a16:creationId xmlns:a16="http://schemas.microsoft.com/office/drawing/2014/main" id="{EE9B828A-D3DB-2747-82B9-8EDC2BD2F007}"/>
              </a:ext>
            </a:extLst>
          </p:cNvPr>
          <p:cNvSpPr/>
          <p:nvPr/>
        </p:nvSpPr>
        <p:spPr>
          <a:xfrm>
            <a:off x="2758440" y="1569720"/>
            <a:ext cx="18943320" cy="611124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F62A05-972C-84E9-A2BB-B1E2E1A55F45}"/>
              </a:ext>
            </a:extLst>
          </p:cNvPr>
          <p:cNvSpPr/>
          <p:nvPr/>
        </p:nvSpPr>
        <p:spPr>
          <a:xfrm>
            <a:off x="2717959" y="8428958"/>
            <a:ext cx="18943320" cy="449580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10BB0B-2216-927E-435E-2C07A795BC1D}"/>
              </a:ext>
            </a:extLst>
          </p:cNvPr>
          <p:cNvSpPr txBox="1"/>
          <p:nvPr/>
        </p:nvSpPr>
        <p:spPr>
          <a:xfrm>
            <a:off x="21539775" y="7713567"/>
            <a:ext cx="2642587" cy="707886"/>
          </a:xfrm>
          <a:prstGeom prst="rect">
            <a:avLst/>
          </a:prstGeom>
          <a:noFill/>
        </p:spPr>
        <p:txBody>
          <a:bodyPr wrap="square" rtlCol="0">
            <a:spAutoFit/>
          </a:bodyPr>
          <a:lstStyle/>
          <a:p>
            <a:r>
              <a:rPr lang="en-US" sz="2000" dirty="0">
                <a:solidFill>
                  <a:srgbClr val="1500FF"/>
                </a:solidFill>
                <a:latin typeface="Libre Baskerville" panose="02000000000000000000" pitchFamily="2" charset="0"/>
              </a:rPr>
              <a:t>DYNAMIC</a:t>
            </a:r>
          </a:p>
          <a:p>
            <a:r>
              <a:rPr lang="en-US" sz="2000" dirty="0">
                <a:solidFill>
                  <a:srgbClr val="1500FF"/>
                </a:solidFill>
                <a:latin typeface="Libre Baskerville" panose="02000000000000000000" pitchFamily="2" charset="0"/>
              </a:rPr>
              <a:t>RECOMMENDER</a:t>
            </a:r>
          </a:p>
        </p:txBody>
      </p:sp>
      <p:cxnSp>
        <p:nvCxnSpPr>
          <p:cNvPr id="24" name="Connector: Elbow 23">
            <a:extLst>
              <a:ext uri="{FF2B5EF4-FFF2-40B4-BE49-F238E27FC236}">
                <a16:creationId xmlns:a16="http://schemas.microsoft.com/office/drawing/2014/main" id="{AFE43EFB-2D19-D7A7-AF0E-13967D546D57}"/>
              </a:ext>
            </a:extLst>
          </p:cNvPr>
          <p:cNvCxnSpPr>
            <a:stCxn id="7" idx="3"/>
            <a:endCxn id="12" idx="2"/>
          </p:cNvCxnSpPr>
          <p:nvPr/>
        </p:nvCxnSpPr>
        <p:spPr>
          <a:xfrm flipV="1">
            <a:off x="21661279" y="8421453"/>
            <a:ext cx="1199790" cy="225540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C1C0DCFC-396C-D2C2-5593-F89A48BE2ECA}"/>
              </a:ext>
            </a:extLst>
          </p:cNvPr>
          <p:cNvCxnSpPr>
            <a:stCxn id="4" idx="3"/>
            <a:endCxn id="12" idx="0"/>
          </p:cNvCxnSpPr>
          <p:nvPr/>
        </p:nvCxnSpPr>
        <p:spPr>
          <a:xfrm>
            <a:off x="21701760" y="4625340"/>
            <a:ext cx="1159309" cy="308822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74779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A2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E9D4E-C32E-C740-4D4C-43289D56BB17}"/>
              </a:ext>
            </a:extLst>
          </p:cNvPr>
          <p:cNvPicPr>
            <a:picLocks noChangeAspect="1"/>
          </p:cNvPicPr>
          <p:nvPr/>
        </p:nvPicPr>
        <p:blipFill>
          <a:blip r:embed="rId2"/>
          <a:srcRect/>
          <a:stretch/>
        </p:blipFill>
        <p:spPr>
          <a:xfrm>
            <a:off x="4200096" y="790956"/>
            <a:ext cx="15979044" cy="12134087"/>
          </a:xfrm>
          <a:prstGeom prst="rect">
            <a:avLst/>
          </a:prstGeom>
        </p:spPr>
      </p:pic>
      <p:sp>
        <p:nvSpPr>
          <p:cNvPr id="4" name="Rectangle 3">
            <a:extLst>
              <a:ext uri="{FF2B5EF4-FFF2-40B4-BE49-F238E27FC236}">
                <a16:creationId xmlns:a16="http://schemas.microsoft.com/office/drawing/2014/main" id="{BE196DCC-822E-D5DE-9A91-1B5587AD8717}"/>
              </a:ext>
            </a:extLst>
          </p:cNvPr>
          <p:cNvSpPr/>
          <p:nvPr/>
        </p:nvSpPr>
        <p:spPr>
          <a:xfrm>
            <a:off x="5196840" y="6858000"/>
            <a:ext cx="13944600" cy="5242560"/>
          </a:xfrm>
          <a:prstGeom prst="rect">
            <a:avLst/>
          </a:prstGeom>
          <a:noFill/>
          <a:ln w="38100">
            <a:solidFill>
              <a:srgbClr val="15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29C0632-F9FC-9770-DFFA-F6387000E432}"/>
              </a:ext>
            </a:extLst>
          </p:cNvPr>
          <p:cNvSpPr txBox="1"/>
          <p:nvPr/>
        </p:nvSpPr>
        <p:spPr>
          <a:xfrm>
            <a:off x="20435295" y="8802915"/>
            <a:ext cx="3716725" cy="1200329"/>
          </a:xfrm>
          <a:prstGeom prst="rect">
            <a:avLst/>
          </a:prstGeom>
          <a:noFill/>
        </p:spPr>
        <p:txBody>
          <a:bodyPr wrap="square" rtlCol="0">
            <a:spAutoFit/>
          </a:bodyPr>
          <a:lstStyle/>
          <a:p>
            <a:r>
              <a:rPr lang="en-US" sz="4400" dirty="0">
                <a:solidFill>
                  <a:srgbClr val="1500FF"/>
                </a:solidFill>
                <a:latin typeface="Libre Baskerville" panose="02000000000000000000" pitchFamily="2" charset="0"/>
              </a:rPr>
              <a:t>DYNAMIC</a:t>
            </a:r>
          </a:p>
          <a:p>
            <a:r>
              <a:rPr lang="en-US" sz="2800" dirty="0">
                <a:solidFill>
                  <a:srgbClr val="1500FF"/>
                </a:solidFill>
                <a:latin typeface="Libre Baskerville" panose="02000000000000000000" pitchFamily="2" charset="0"/>
              </a:rPr>
              <a:t>RECOMMENDER</a:t>
            </a:r>
          </a:p>
        </p:txBody>
      </p:sp>
      <p:cxnSp>
        <p:nvCxnSpPr>
          <p:cNvPr id="6" name="Straight Arrow Connector 5">
            <a:extLst>
              <a:ext uri="{FF2B5EF4-FFF2-40B4-BE49-F238E27FC236}">
                <a16:creationId xmlns:a16="http://schemas.microsoft.com/office/drawing/2014/main" id="{9B76D6DF-A506-1851-F546-14ED4ED58339}"/>
              </a:ext>
            </a:extLst>
          </p:cNvPr>
          <p:cNvCxnSpPr>
            <a:cxnSpLocks/>
          </p:cNvCxnSpPr>
          <p:nvPr/>
        </p:nvCxnSpPr>
        <p:spPr>
          <a:xfrm flipH="1">
            <a:off x="19234262" y="9403080"/>
            <a:ext cx="1201033" cy="0"/>
          </a:xfrm>
          <a:prstGeom prst="straightConnector1">
            <a:avLst/>
          </a:prstGeom>
          <a:ln w="38100">
            <a:solidFill>
              <a:srgbClr val="15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5803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a:srcRect l="25003" r="25003"/>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403795" y="5512367"/>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SEGMENTS </a:t>
            </a:r>
          </a:p>
        </p:txBody>
      </p:sp>
      <p:sp>
        <p:nvSpPr>
          <p:cNvPr id="10" name="Slide Number Placeholder 9">
            <a:extLst>
              <a:ext uri="{FF2B5EF4-FFF2-40B4-BE49-F238E27FC236}">
                <a16:creationId xmlns:a16="http://schemas.microsoft.com/office/drawing/2014/main" id="{6D69EAEA-1CF7-685B-B827-975D4DD8F915}"/>
              </a:ext>
            </a:extLst>
          </p:cNvPr>
          <p:cNvSpPr>
            <a:spLocks noGrp="1"/>
          </p:cNvSpPr>
          <p:nvPr>
            <p:ph type="sldNum" sz="quarter" idx="14"/>
          </p:nvPr>
        </p:nvSpPr>
        <p:spPr/>
        <p:txBody>
          <a:bodyPr/>
          <a:lstStyle/>
          <a:p>
            <a:fld id="{7BC11DDC-2E92-4322-B813-E5EAB2BCCE49}" type="slidenum">
              <a:rPr lang="en-US" smtClean="0">
                <a:solidFill>
                  <a:schemeClr val="bg1"/>
                </a:solidFill>
              </a:rPr>
              <a:t>16</a:t>
            </a:fld>
            <a:endParaRPr lang="en-US">
              <a:solidFill>
                <a:schemeClr val="bg1"/>
              </a:solidFill>
            </a:endParaRPr>
          </a:p>
        </p:txBody>
      </p:sp>
    </p:spTree>
    <p:extLst>
      <p:ext uri="{BB962C8B-B14F-4D97-AF65-F5344CB8AC3E}">
        <p14:creationId xmlns:p14="http://schemas.microsoft.com/office/powerpoint/2010/main" val="299733621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3CA26D-498B-C18F-672E-F406F986EA98}"/>
              </a:ext>
            </a:extLst>
          </p:cNvPr>
          <p:cNvSpPr txBox="1"/>
          <p:nvPr/>
        </p:nvSpPr>
        <p:spPr>
          <a:xfrm>
            <a:off x="604556" y="6537960"/>
            <a:ext cx="23800105" cy="1862048"/>
          </a:xfrm>
          <a:prstGeom prst="rect">
            <a:avLst/>
          </a:prstGeom>
          <a:noFill/>
        </p:spPr>
        <p:txBody>
          <a:bodyPr wrap="none" rtlCol="0">
            <a:spAutoFit/>
          </a:bodyPr>
          <a:lstStyle/>
          <a:p>
            <a:r>
              <a:rPr lang="en-US" sz="11500" dirty="0">
                <a:solidFill>
                  <a:srgbClr val="1500FF"/>
                </a:solidFill>
                <a:latin typeface="Libre Baskerville" panose="02000000000000000000" pitchFamily="2" charset="0"/>
              </a:rPr>
              <a:t>SCORE</a:t>
            </a:r>
            <a:r>
              <a:rPr lang="en-US" sz="11500" b="1" dirty="0">
                <a:solidFill>
                  <a:srgbClr val="1500FF"/>
                </a:solidFill>
                <a:latin typeface="Libre Baskerville" panose="02000000000000000000" pitchFamily="2" charset="0"/>
              </a:rPr>
              <a:t> = R*.14 + F*.28 + M*.57</a:t>
            </a:r>
          </a:p>
        </p:txBody>
      </p:sp>
      <p:sp>
        <p:nvSpPr>
          <p:cNvPr id="5" name="Slide Number Placeholder 4">
            <a:extLst>
              <a:ext uri="{FF2B5EF4-FFF2-40B4-BE49-F238E27FC236}">
                <a16:creationId xmlns:a16="http://schemas.microsoft.com/office/drawing/2014/main" id="{A09371D6-BFA4-3080-D1D1-3AE515DC2248}"/>
              </a:ext>
            </a:extLst>
          </p:cNvPr>
          <p:cNvSpPr>
            <a:spLocks noGrp="1"/>
          </p:cNvSpPr>
          <p:nvPr>
            <p:ph type="sldNum" sz="quarter" idx="11"/>
          </p:nvPr>
        </p:nvSpPr>
        <p:spPr>
          <a:xfrm>
            <a:off x="10198774" y="13111011"/>
            <a:ext cx="5484813" cy="730250"/>
          </a:xfrm>
        </p:spPr>
        <p:txBody>
          <a:bodyPr/>
          <a:lstStyle/>
          <a:p>
            <a:fld id="{7BC11DDC-2E92-4322-B813-E5EAB2BCCE49}" type="slidenum">
              <a:rPr lang="en-US" smtClean="0"/>
              <a:t>17</a:t>
            </a:fld>
            <a:endParaRPr lang="en-US" dirty="0"/>
          </a:p>
        </p:txBody>
      </p:sp>
    </p:spTree>
    <p:extLst>
      <p:ext uri="{BB962C8B-B14F-4D97-AF65-F5344CB8AC3E}">
        <p14:creationId xmlns:p14="http://schemas.microsoft.com/office/powerpoint/2010/main" val="72758864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20192B-1CE4-B8F7-1F51-A5AAC1ECB209}"/>
              </a:ext>
            </a:extLst>
          </p:cNvPr>
          <p:cNvSpPr/>
          <p:nvPr/>
        </p:nvSpPr>
        <p:spPr>
          <a:xfrm>
            <a:off x="13261972" y="3412155"/>
            <a:ext cx="3276599" cy="4005072"/>
          </a:xfrm>
          <a:prstGeom prst="rect">
            <a:avLst/>
          </a:prstGeom>
          <a:solidFill>
            <a:srgbClr val="FD6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FE2694A-F134-F248-2509-9D56EC6CEAF5}"/>
              </a:ext>
            </a:extLst>
          </p:cNvPr>
          <p:cNvSpPr/>
          <p:nvPr/>
        </p:nvSpPr>
        <p:spPr>
          <a:xfrm>
            <a:off x="13264658" y="1691640"/>
            <a:ext cx="3276599" cy="1720516"/>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7BCCFC69-7F16-6935-2053-099E614B9E47}"/>
              </a:ext>
            </a:extLst>
          </p:cNvPr>
          <p:cNvGrpSpPr/>
          <p:nvPr/>
        </p:nvGrpSpPr>
        <p:grpSpPr>
          <a:xfrm>
            <a:off x="7309931" y="1772664"/>
            <a:ext cx="10222904" cy="1931878"/>
            <a:chOff x="7309931" y="1772664"/>
            <a:chExt cx="10222904" cy="1931878"/>
          </a:xfrm>
        </p:grpSpPr>
        <p:grpSp>
          <p:nvGrpSpPr>
            <p:cNvPr id="60" name="Group 59">
              <a:extLst>
                <a:ext uri="{FF2B5EF4-FFF2-40B4-BE49-F238E27FC236}">
                  <a16:creationId xmlns:a16="http://schemas.microsoft.com/office/drawing/2014/main" id="{F39443A3-926F-539A-BBC3-22363E3CDA4C}"/>
                </a:ext>
              </a:extLst>
            </p:cNvPr>
            <p:cNvGrpSpPr/>
            <p:nvPr/>
          </p:nvGrpSpPr>
          <p:grpSpPr>
            <a:xfrm>
              <a:off x="7309931" y="1772664"/>
              <a:ext cx="5762202" cy="1550196"/>
              <a:chOff x="7309931" y="1772664"/>
              <a:chExt cx="5762202" cy="1550196"/>
            </a:xfrm>
          </p:grpSpPr>
          <p:sp>
            <p:nvSpPr>
              <p:cNvPr id="9" name="TextBox 8">
                <a:extLst>
                  <a:ext uri="{FF2B5EF4-FFF2-40B4-BE49-F238E27FC236}">
                    <a16:creationId xmlns:a16="http://schemas.microsoft.com/office/drawing/2014/main" id="{17BBEFEB-9119-2F2A-1138-3A24E9B35529}"/>
                  </a:ext>
                </a:extLst>
              </p:cNvPr>
              <p:cNvSpPr txBox="1"/>
              <p:nvPr/>
            </p:nvSpPr>
            <p:spPr>
              <a:xfrm>
                <a:off x="7309931" y="2259510"/>
                <a:ext cx="4616970"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DRAGON SLAYERS</a:t>
                </a:r>
              </a:p>
            </p:txBody>
          </p:sp>
          <p:cxnSp>
            <p:nvCxnSpPr>
              <p:cNvPr id="25" name="Straight Connector 24">
                <a:extLst>
                  <a:ext uri="{FF2B5EF4-FFF2-40B4-BE49-F238E27FC236}">
                    <a16:creationId xmlns:a16="http://schemas.microsoft.com/office/drawing/2014/main" id="{C8074FB3-2180-07D5-C858-4F36221E7D56}"/>
                  </a:ext>
                </a:extLst>
              </p:cNvPr>
              <p:cNvCxnSpPr>
                <a:cxnSpLocks/>
              </p:cNvCxnSpPr>
              <p:nvPr/>
            </p:nvCxnSpPr>
            <p:spPr>
              <a:xfrm>
                <a:off x="12270393" y="1795812"/>
                <a:ext cx="0" cy="1527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F534A9F-A4C6-B468-0290-ECB0B2EEB4EC}"/>
                  </a:ext>
                </a:extLst>
              </p:cNvPr>
              <p:cNvCxnSpPr/>
              <p:nvPr/>
            </p:nvCxnSpPr>
            <p:spPr>
              <a:xfrm>
                <a:off x="12264413" y="3307412"/>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61AAE9-305D-6190-B548-E8EB2A784AA7}"/>
                  </a:ext>
                </a:extLst>
              </p:cNvPr>
              <p:cNvCxnSpPr/>
              <p:nvPr/>
            </p:nvCxnSpPr>
            <p:spPr>
              <a:xfrm>
                <a:off x="12258818" y="1772664"/>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CCEDD800-CB85-AAC2-F328-97D1F6A2AA87}"/>
                </a:ext>
              </a:extLst>
            </p:cNvPr>
            <p:cNvSpPr txBox="1"/>
            <p:nvPr/>
          </p:nvSpPr>
          <p:spPr>
            <a:xfrm>
              <a:off x="16633230" y="3119767"/>
              <a:ext cx="899605"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15%</a:t>
              </a:r>
            </a:p>
          </p:txBody>
        </p:sp>
      </p:grpSp>
      <p:grpSp>
        <p:nvGrpSpPr>
          <p:cNvPr id="65" name="Group 64">
            <a:extLst>
              <a:ext uri="{FF2B5EF4-FFF2-40B4-BE49-F238E27FC236}">
                <a16:creationId xmlns:a16="http://schemas.microsoft.com/office/drawing/2014/main" id="{B6BB72A6-E4FA-AFB3-5D54-DFB40F8861F1}"/>
              </a:ext>
            </a:extLst>
          </p:cNvPr>
          <p:cNvGrpSpPr/>
          <p:nvPr/>
        </p:nvGrpSpPr>
        <p:grpSpPr>
          <a:xfrm>
            <a:off x="9478209" y="3415665"/>
            <a:ext cx="8198731" cy="4315004"/>
            <a:chOff x="9478209" y="3415665"/>
            <a:chExt cx="8198731" cy="4315004"/>
          </a:xfrm>
        </p:grpSpPr>
        <p:grpSp>
          <p:nvGrpSpPr>
            <p:cNvPr id="61" name="Group 60">
              <a:extLst>
                <a:ext uri="{FF2B5EF4-FFF2-40B4-BE49-F238E27FC236}">
                  <a16:creationId xmlns:a16="http://schemas.microsoft.com/office/drawing/2014/main" id="{60B0FA42-E528-091B-02F6-EFD7CE0F7085}"/>
                </a:ext>
              </a:extLst>
            </p:cNvPr>
            <p:cNvGrpSpPr/>
            <p:nvPr/>
          </p:nvGrpSpPr>
          <p:grpSpPr>
            <a:xfrm>
              <a:off x="9478209" y="3415665"/>
              <a:ext cx="3599904" cy="3884126"/>
              <a:chOff x="9478209" y="3415665"/>
              <a:chExt cx="3599904" cy="3884126"/>
            </a:xfrm>
          </p:grpSpPr>
          <p:sp>
            <p:nvSpPr>
              <p:cNvPr id="10" name="TextBox 9">
                <a:extLst>
                  <a:ext uri="{FF2B5EF4-FFF2-40B4-BE49-F238E27FC236}">
                    <a16:creationId xmlns:a16="http://schemas.microsoft.com/office/drawing/2014/main" id="{F74ADFEC-EB10-B1E6-6B41-4923E12AFF3F}"/>
                  </a:ext>
                </a:extLst>
              </p:cNvPr>
              <p:cNvSpPr txBox="1"/>
              <p:nvPr/>
            </p:nvSpPr>
            <p:spPr>
              <a:xfrm>
                <a:off x="9478209" y="5526655"/>
                <a:ext cx="2443298"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KNIGHTS</a:t>
                </a:r>
              </a:p>
            </p:txBody>
          </p:sp>
          <p:cxnSp>
            <p:nvCxnSpPr>
              <p:cNvPr id="30" name="Straight Connector 29">
                <a:extLst>
                  <a:ext uri="{FF2B5EF4-FFF2-40B4-BE49-F238E27FC236}">
                    <a16:creationId xmlns:a16="http://schemas.microsoft.com/office/drawing/2014/main" id="{76CA198E-B64D-0D32-DAE0-648F9476500D}"/>
                  </a:ext>
                </a:extLst>
              </p:cNvPr>
              <p:cNvCxnSpPr>
                <a:cxnSpLocks/>
              </p:cNvCxnSpPr>
              <p:nvPr/>
            </p:nvCxnSpPr>
            <p:spPr>
              <a:xfrm flipH="1">
                <a:off x="12252838" y="3415665"/>
                <a:ext cx="7885" cy="38763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2F1CEF-0E70-C531-C483-5F8C9929A700}"/>
                  </a:ext>
                </a:extLst>
              </p:cNvPr>
              <p:cNvCxnSpPr/>
              <p:nvPr/>
            </p:nvCxnSpPr>
            <p:spPr>
              <a:xfrm>
                <a:off x="12258818" y="7299791"/>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564CD8-B1C8-5D06-555E-6714F3405D03}"/>
                  </a:ext>
                </a:extLst>
              </p:cNvPr>
              <p:cNvCxnSpPr/>
              <p:nvPr/>
            </p:nvCxnSpPr>
            <p:spPr>
              <a:xfrm>
                <a:off x="12270393" y="3435304"/>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281A1710-358D-71D7-6C64-00E709EDD59F}"/>
                </a:ext>
              </a:extLst>
            </p:cNvPr>
            <p:cNvSpPr txBox="1"/>
            <p:nvPr/>
          </p:nvSpPr>
          <p:spPr>
            <a:xfrm>
              <a:off x="16647491" y="7145894"/>
              <a:ext cx="1029449"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50%</a:t>
              </a:r>
            </a:p>
          </p:txBody>
        </p:sp>
      </p:grpSp>
      <p:grpSp>
        <p:nvGrpSpPr>
          <p:cNvPr id="69" name="Group 68">
            <a:extLst>
              <a:ext uri="{FF2B5EF4-FFF2-40B4-BE49-F238E27FC236}">
                <a16:creationId xmlns:a16="http://schemas.microsoft.com/office/drawing/2014/main" id="{E7198825-904A-3414-01A4-5863B9855965}"/>
              </a:ext>
            </a:extLst>
          </p:cNvPr>
          <p:cNvGrpSpPr/>
          <p:nvPr/>
        </p:nvGrpSpPr>
        <p:grpSpPr>
          <a:xfrm>
            <a:off x="9621462" y="7418296"/>
            <a:ext cx="8072309" cy="4275157"/>
            <a:chOff x="9621462" y="7418296"/>
            <a:chExt cx="8072309" cy="4275157"/>
          </a:xfrm>
        </p:grpSpPr>
        <p:sp>
          <p:nvSpPr>
            <p:cNvPr id="8" name="Rectangle 7">
              <a:extLst>
                <a:ext uri="{FF2B5EF4-FFF2-40B4-BE49-F238E27FC236}">
                  <a16:creationId xmlns:a16="http://schemas.microsoft.com/office/drawing/2014/main" id="{66680220-37BE-9F97-FDE0-CCF43B6EBE98}"/>
                </a:ext>
              </a:extLst>
            </p:cNvPr>
            <p:cNvSpPr/>
            <p:nvPr/>
          </p:nvSpPr>
          <p:spPr>
            <a:xfrm>
              <a:off x="13264658" y="7418296"/>
              <a:ext cx="3276599" cy="4002934"/>
            </a:xfrm>
            <a:prstGeom prst="rect">
              <a:avLst/>
            </a:prstGeom>
            <a:solidFill>
              <a:srgbClr val="D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2B71C5F3-4C6E-1BD9-A154-7454AD5B700E}"/>
                </a:ext>
              </a:extLst>
            </p:cNvPr>
            <p:cNvGrpSpPr/>
            <p:nvPr/>
          </p:nvGrpSpPr>
          <p:grpSpPr>
            <a:xfrm>
              <a:off x="9621462" y="7438282"/>
              <a:ext cx="8072309" cy="4255171"/>
              <a:chOff x="9621462" y="7438282"/>
              <a:chExt cx="8072309" cy="4255171"/>
            </a:xfrm>
          </p:grpSpPr>
          <p:grpSp>
            <p:nvGrpSpPr>
              <p:cNvPr id="62" name="Group 61">
                <a:extLst>
                  <a:ext uri="{FF2B5EF4-FFF2-40B4-BE49-F238E27FC236}">
                    <a16:creationId xmlns:a16="http://schemas.microsoft.com/office/drawing/2014/main" id="{55956DC1-B81C-DC10-483F-ECDD703DE3D9}"/>
                  </a:ext>
                </a:extLst>
              </p:cNvPr>
              <p:cNvGrpSpPr/>
              <p:nvPr/>
            </p:nvGrpSpPr>
            <p:grpSpPr>
              <a:xfrm>
                <a:off x="9621462" y="7438282"/>
                <a:ext cx="3445076" cy="3962784"/>
                <a:chOff x="9621462" y="7438282"/>
                <a:chExt cx="3445076" cy="3962784"/>
              </a:xfrm>
            </p:grpSpPr>
            <p:sp>
              <p:nvSpPr>
                <p:cNvPr id="11" name="TextBox 10">
                  <a:extLst>
                    <a:ext uri="{FF2B5EF4-FFF2-40B4-BE49-F238E27FC236}">
                      <a16:creationId xmlns:a16="http://schemas.microsoft.com/office/drawing/2014/main" id="{C1888BA7-2E3C-2645-C41B-E757D7659689}"/>
                    </a:ext>
                  </a:extLst>
                </p:cNvPr>
                <p:cNvSpPr txBox="1"/>
                <p:nvPr/>
              </p:nvSpPr>
              <p:spPr>
                <a:xfrm>
                  <a:off x="9621462" y="9005981"/>
                  <a:ext cx="2305439"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SQUIRES</a:t>
                  </a:r>
                </a:p>
              </p:txBody>
            </p:sp>
            <p:cxnSp>
              <p:nvCxnSpPr>
                <p:cNvPr id="33" name="Straight Connector 32">
                  <a:extLst>
                    <a:ext uri="{FF2B5EF4-FFF2-40B4-BE49-F238E27FC236}">
                      <a16:creationId xmlns:a16="http://schemas.microsoft.com/office/drawing/2014/main" id="{ECACA6A5-55AE-E3BF-B3C4-B8161060498D}"/>
                    </a:ext>
                  </a:extLst>
                </p:cNvPr>
                <p:cNvCxnSpPr>
                  <a:cxnSpLocks/>
                </p:cNvCxnSpPr>
                <p:nvPr/>
              </p:nvCxnSpPr>
              <p:spPr>
                <a:xfrm>
                  <a:off x="12258818" y="7438282"/>
                  <a:ext cx="0" cy="39627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48A4BE-23D2-B757-70D1-EA5230C7FE97}"/>
                    </a:ext>
                  </a:extLst>
                </p:cNvPr>
                <p:cNvCxnSpPr/>
                <p:nvPr/>
              </p:nvCxnSpPr>
              <p:spPr>
                <a:xfrm>
                  <a:off x="12258818" y="11401066"/>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2F9854-DDE4-496E-B7F4-A0110ABBC2A8}"/>
                    </a:ext>
                  </a:extLst>
                </p:cNvPr>
                <p:cNvCxnSpPr/>
                <p:nvPr/>
              </p:nvCxnSpPr>
              <p:spPr>
                <a:xfrm>
                  <a:off x="12252838" y="7438282"/>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ADCB3C69-9F02-CD40-E2A2-E9749D872D54}"/>
                  </a:ext>
                </a:extLst>
              </p:cNvPr>
              <p:cNvSpPr txBox="1"/>
              <p:nvPr/>
            </p:nvSpPr>
            <p:spPr>
              <a:xfrm>
                <a:off x="16712412" y="11108678"/>
                <a:ext cx="981359"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85%</a:t>
                </a:r>
              </a:p>
            </p:txBody>
          </p:sp>
        </p:grpSp>
      </p:grpSp>
      <p:grpSp>
        <p:nvGrpSpPr>
          <p:cNvPr id="68" name="Group 67">
            <a:extLst>
              <a:ext uri="{FF2B5EF4-FFF2-40B4-BE49-F238E27FC236}">
                <a16:creationId xmlns:a16="http://schemas.microsoft.com/office/drawing/2014/main" id="{D04A05DA-3C79-43BA-7692-EA30854D5B4E}"/>
              </a:ext>
            </a:extLst>
          </p:cNvPr>
          <p:cNvGrpSpPr/>
          <p:nvPr/>
        </p:nvGrpSpPr>
        <p:grpSpPr>
          <a:xfrm>
            <a:off x="9455767" y="11421230"/>
            <a:ext cx="8494209" cy="1979294"/>
            <a:chOff x="9455767" y="11421230"/>
            <a:chExt cx="8494209" cy="1979294"/>
          </a:xfrm>
        </p:grpSpPr>
        <p:sp>
          <p:nvSpPr>
            <p:cNvPr id="3" name="Rectangle 2">
              <a:extLst>
                <a:ext uri="{FF2B5EF4-FFF2-40B4-BE49-F238E27FC236}">
                  <a16:creationId xmlns:a16="http://schemas.microsoft.com/office/drawing/2014/main" id="{89FCE125-10AB-4781-BBFD-7163179D7A28}"/>
                </a:ext>
              </a:extLst>
            </p:cNvPr>
            <p:cNvSpPr/>
            <p:nvPr/>
          </p:nvSpPr>
          <p:spPr>
            <a:xfrm>
              <a:off x="13264658" y="11421230"/>
              <a:ext cx="3276599" cy="172180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69AE29ED-A070-960B-C9FD-4735848E35B7}"/>
                </a:ext>
              </a:extLst>
            </p:cNvPr>
            <p:cNvGrpSpPr/>
            <p:nvPr/>
          </p:nvGrpSpPr>
          <p:grpSpPr>
            <a:xfrm>
              <a:off x="9455767" y="11526238"/>
              <a:ext cx="8494209" cy="1874286"/>
              <a:chOff x="9455767" y="11526238"/>
              <a:chExt cx="8494209" cy="1874286"/>
            </a:xfrm>
          </p:grpSpPr>
          <p:grpSp>
            <p:nvGrpSpPr>
              <p:cNvPr id="63" name="Group 62">
                <a:extLst>
                  <a:ext uri="{FF2B5EF4-FFF2-40B4-BE49-F238E27FC236}">
                    <a16:creationId xmlns:a16="http://schemas.microsoft.com/office/drawing/2014/main" id="{6ECAEBC1-2ABD-04CB-FC84-B876D3B828A9}"/>
                  </a:ext>
                </a:extLst>
              </p:cNvPr>
              <p:cNvGrpSpPr/>
              <p:nvPr/>
            </p:nvGrpSpPr>
            <p:grpSpPr>
              <a:xfrm>
                <a:off x="9455767" y="11526238"/>
                <a:ext cx="3610771" cy="1581899"/>
                <a:chOff x="9455767" y="11526238"/>
                <a:chExt cx="3610771" cy="1581899"/>
              </a:xfrm>
            </p:grpSpPr>
            <p:sp>
              <p:nvSpPr>
                <p:cNvPr id="12" name="TextBox 11">
                  <a:extLst>
                    <a:ext uri="{FF2B5EF4-FFF2-40B4-BE49-F238E27FC236}">
                      <a16:creationId xmlns:a16="http://schemas.microsoft.com/office/drawing/2014/main" id="{99EA0BEF-1AC1-CA2D-2AE7-7DDF0BC935E4}"/>
                    </a:ext>
                  </a:extLst>
                </p:cNvPr>
                <p:cNvSpPr txBox="1"/>
                <p:nvPr/>
              </p:nvSpPr>
              <p:spPr>
                <a:xfrm>
                  <a:off x="9455767" y="11974512"/>
                  <a:ext cx="2465740"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LAGGERS</a:t>
                  </a:r>
                </a:p>
              </p:txBody>
            </p:sp>
            <p:cxnSp>
              <p:nvCxnSpPr>
                <p:cNvPr id="39" name="Straight Connector 38">
                  <a:extLst>
                    <a:ext uri="{FF2B5EF4-FFF2-40B4-BE49-F238E27FC236}">
                      <a16:creationId xmlns:a16="http://schemas.microsoft.com/office/drawing/2014/main" id="{F5234EDD-FE0B-04D7-2AB2-E254DDE0006F}"/>
                    </a:ext>
                  </a:extLst>
                </p:cNvPr>
                <p:cNvCxnSpPr>
                  <a:cxnSpLocks/>
                </p:cNvCxnSpPr>
                <p:nvPr/>
              </p:nvCxnSpPr>
              <p:spPr>
                <a:xfrm>
                  <a:off x="12252838" y="11526238"/>
                  <a:ext cx="0" cy="15818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E97501-4443-B88C-A5D4-6B34253D88CF}"/>
                    </a:ext>
                  </a:extLst>
                </p:cNvPr>
                <p:cNvCxnSpPr/>
                <p:nvPr/>
              </p:nvCxnSpPr>
              <p:spPr>
                <a:xfrm>
                  <a:off x="12252838" y="13108137"/>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37F7B-9BA3-0D24-0795-1196FC81D852}"/>
                    </a:ext>
                  </a:extLst>
                </p:cNvPr>
                <p:cNvCxnSpPr/>
                <p:nvPr/>
              </p:nvCxnSpPr>
              <p:spPr>
                <a:xfrm>
                  <a:off x="12258818" y="11526238"/>
                  <a:ext cx="80772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9A4F4C37-1ECB-0AAB-9B3B-BA180CCD6080}"/>
                  </a:ext>
                </a:extLst>
              </p:cNvPr>
              <p:cNvSpPr txBox="1"/>
              <p:nvPr/>
            </p:nvSpPr>
            <p:spPr>
              <a:xfrm>
                <a:off x="16675268" y="12815749"/>
                <a:ext cx="1274708" cy="584775"/>
              </a:xfrm>
              <a:prstGeom prst="rect">
                <a:avLst/>
              </a:prstGeom>
              <a:noFill/>
            </p:spPr>
            <p:txBody>
              <a:bodyPr wrap="none" rtlCol="0">
                <a:spAutoFit/>
              </a:bodyPr>
              <a:lstStyle/>
              <a:p>
                <a:r>
                  <a:rPr lang="en-US" sz="3200" b="1" dirty="0">
                    <a:solidFill>
                      <a:srgbClr val="1500FF"/>
                    </a:solidFill>
                    <a:latin typeface="Libre Baskerville" panose="02000000000000000000" pitchFamily="2" charset="0"/>
                  </a:rPr>
                  <a:t>100%</a:t>
                </a:r>
              </a:p>
            </p:txBody>
          </p:sp>
        </p:grpSp>
      </p:grpSp>
      <p:sp>
        <p:nvSpPr>
          <p:cNvPr id="58" name="TextBox 57">
            <a:extLst>
              <a:ext uri="{FF2B5EF4-FFF2-40B4-BE49-F238E27FC236}">
                <a16:creationId xmlns:a16="http://schemas.microsoft.com/office/drawing/2014/main" id="{7EE26FA9-B281-5DA5-FD2D-F8109188F15E}"/>
              </a:ext>
            </a:extLst>
          </p:cNvPr>
          <p:cNvSpPr txBox="1"/>
          <p:nvPr/>
        </p:nvSpPr>
        <p:spPr>
          <a:xfrm rot="16200000">
            <a:off x="-5465080" y="5937541"/>
            <a:ext cx="15813115" cy="2185214"/>
          </a:xfrm>
          <a:prstGeom prst="rect">
            <a:avLst/>
          </a:prstGeom>
          <a:noFill/>
        </p:spPr>
        <p:txBody>
          <a:bodyPr wrap="square">
            <a:spAutoFit/>
          </a:bodyPr>
          <a:lstStyle/>
          <a:p>
            <a:pPr algn="ctr"/>
            <a:r>
              <a:rPr lang="en-ID" sz="13600" b="1" dirty="0">
                <a:solidFill>
                  <a:srgbClr val="1500FF"/>
                </a:solidFill>
                <a:latin typeface="Libre Baskerville" panose="02000000000000000000" pitchFamily="2" charset="0"/>
              </a:rPr>
              <a:t>SEGMENTS</a:t>
            </a:r>
          </a:p>
        </p:txBody>
      </p:sp>
      <p:sp>
        <p:nvSpPr>
          <p:cNvPr id="59" name="Slide Number Placeholder 58">
            <a:extLst>
              <a:ext uri="{FF2B5EF4-FFF2-40B4-BE49-F238E27FC236}">
                <a16:creationId xmlns:a16="http://schemas.microsoft.com/office/drawing/2014/main" id="{23587763-4BCB-7E18-0D37-47D1C6EE158B}"/>
              </a:ext>
            </a:extLst>
          </p:cNvPr>
          <p:cNvSpPr>
            <a:spLocks noGrp="1"/>
          </p:cNvSpPr>
          <p:nvPr>
            <p:ph type="sldNum" sz="quarter" idx="10"/>
          </p:nvPr>
        </p:nvSpPr>
        <p:spPr>
          <a:xfrm>
            <a:off x="-2302202" y="13035399"/>
            <a:ext cx="5484813" cy="730250"/>
          </a:xfrm>
        </p:spPr>
        <p:txBody>
          <a:bodyPr/>
          <a:lstStyle/>
          <a:p>
            <a:fld id="{7BC11DDC-2E92-4322-B813-E5EAB2BCCE49}" type="slidenum">
              <a:rPr lang="en-US" smtClean="0"/>
              <a:t>18</a:t>
            </a:fld>
            <a:endParaRPr lang="en-US" dirty="0"/>
          </a:p>
        </p:txBody>
      </p:sp>
    </p:spTree>
    <p:extLst>
      <p:ext uri="{BB962C8B-B14F-4D97-AF65-F5344CB8AC3E}">
        <p14:creationId xmlns:p14="http://schemas.microsoft.com/office/powerpoint/2010/main" val="3896887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ppt_x"/>
                                          </p:val>
                                        </p:tav>
                                        <p:tav tm="100000">
                                          <p:val>
                                            <p:strVal val="#ppt_x"/>
                                          </p:val>
                                        </p:tav>
                                      </p:tavLst>
                                    </p:anim>
                                    <p:anim calcmode="lin" valueType="num">
                                      <p:cBhvr additive="base">
                                        <p:cTn id="20" dur="500" fill="hold"/>
                                        <p:tgtEl>
                                          <p:spTgt spid="6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down)">
                                      <p:cBhvr>
                                        <p:cTn id="29" dur="580">
                                          <p:stCondLst>
                                            <p:cond delay="0"/>
                                          </p:stCondLst>
                                        </p:cTn>
                                        <p:tgtEl>
                                          <p:spTgt spid="64"/>
                                        </p:tgtEl>
                                      </p:cBhvr>
                                    </p:animEffect>
                                    <p:anim calcmode="lin" valueType="num">
                                      <p:cBhvr>
                                        <p:cTn id="30"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35" dur="26">
                                          <p:stCondLst>
                                            <p:cond delay="650"/>
                                          </p:stCondLst>
                                        </p:cTn>
                                        <p:tgtEl>
                                          <p:spTgt spid="64"/>
                                        </p:tgtEl>
                                      </p:cBhvr>
                                      <p:to x="100000" y="60000"/>
                                    </p:animScale>
                                    <p:animScale>
                                      <p:cBhvr>
                                        <p:cTn id="36" dur="166" decel="50000">
                                          <p:stCondLst>
                                            <p:cond delay="676"/>
                                          </p:stCondLst>
                                        </p:cTn>
                                        <p:tgtEl>
                                          <p:spTgt spid="64"/>
                                        </p:tgtEl>
                                      </p:cBhvr>
                                      <p:to x="100000" y="100000"/>
                                    </p:animScale>
                                    <p:animScale>
                                      <p:cBhvr>
                                        <p:cTn id="37" dur="26">
                                          <p:stCondLst>
                                            <p:cond delay="1312"/>
                                          </p:stCondLst>
                                        </p:cTn>
                                        <p:tgtEl>
                                          <p:spTgt spid="64"/>
                                        </p:tgtEl>
                                      </p:cBhvr>
                                      <p:to x="100000" y="80000"/>
                                    </p:animScale>
                                    <p:animScale>
                                      <p:cBhvr>
                                        <p:cTn id="38" dur="166" decel="50000">
                                          <p:stCondLst>
                                            <p:cond delay="1338"/>
                                          </p:stCondLst>
                                        </p:cTn>
                                        <p:tgtEl>
                                          <p:spTgt spid="64"/>
                                        </p:tgtEl>
                                      </p:cBhvr>
                                      <p:to x="100000" y="100000"/>
                                    </p:animScale>
                                    <p:animScale>
                                      <p:cBhvr>
                                        <p:cTn id="39" dur="26">
                                          <p:stCondLst>
                                            <p:cond delay="1642"/>
                                          </p:stCondLst>
                                        </p:cTn>
                                        <p:tgtEl>
                                          <p:spTgt spid="64"/>
                                        </p:tgtEl>
                                      </p:cBhvr>
                                      <p:to x="100000" y="90000"/>
                                    </p:animScale>
                                    <p:animScale>
                                      <p:cBhvr>
                                        <p:cTn id="40" dur="166" decel="50000">
                                          <p:stCondLst>
                                            <p:cond delay="1668"/>
                                          </p:stCondLst>
                                        </p:cTn>
                                        <p:tgtEl>
                                          <p:spTgt spid="64"/>
                                        </p:tgtEl>
                                      </p:cBhvr>
                                      <p:to x="100000" y="100000"/>
                                    </p:animScale>
                                    <p:animScale>
                                      <p:cBhvr>
                                        <p:cTn id="41" dur="26">
                                          <p:stCondLst>
                                            <p:cond delay="1808"/>
                                          </p:stCondLst>
                                        </p:cTn>
                                        <p:tgtEl>
                                          <p:spTgt spid="64"/>
                                        </p:tgtEl>
                                      </p:cBhvr>
                                      <p:to x="100000" y="95000"/>
                                    </p:animScale>
                                    <p:animScale>
                                      <p:cBhvr>
                                        <p:cTn id="42" dur="166" decel="50000">
                                          <p:stCondLst>
                                            <p:cond delay="1834"/>
                                          </p:stCondLst>
                                        </p:cTn>
                                        <p:tgtEl>
                                          <p:spTgt spid="64"/>
                                        </p:tgtEl>
                                      </p:cBhvr>
                                      <p:to x="100000" y="100000"/>
                                    </p:animScale>
                                  </p:childTnLst>
                                </p:cTn>
                              </p:par>
                              <p:par>
                                <p:cTn id="43" presetID="26"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80">
                                          <p:stCondLst>
                                            <p:cond delay="0"/>
                                          </p:stCondLst>
                                        </p:cTn>
                                        <p:tgtEl>
                                          <p:spTgt spid="4"/>
                                        </p:tgtEl>
                                      </p:cBhvr>
                                    </p:animEffect>
                                    <p:anim calcmode="lin" valueType="num">
                                      <p:cBhvr>
                                        <p:cTn id="4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1" dur="26">
                                          <p:stCondLst>
                                            <p:cond delay="650"/>
                                          </p:stCondLst>
                                        </p:cTn>
                                        <p:tgtEl>
                                          <p:spTgt spid="4"/>
                                        </p:tgtEl>
                                      </p:cBhvr>
                                      <p:to x="100000" y="60000"/>
                                    </p:animScale>
                                    <p:animScale>
                                      <p:cBhvr>
                                        <p:cTn id="52" dur="166" decel="50000">
                                          <p:stCondLst>
                                            <p:cond delay="676"/>
                                          </p:stCondLst>
                                        </p:cTn>
                                        <p:tgtEl>
                                          <p:spTgt spid="4"/>
                                        </p:tgtEl>
                                      </p:cBhvr>
                                      <p:to x="100000" y="100000"/>
                                    </p:animScale>
                                    <p:animScale>
                                      <p:cBhvr>
                                        <p:cTn id="53" dur="26">
                                          <p:stCondLst>
                                            <p:cond delay="1312"/>
                                          </p:stCondLst>
                                        </p:cTn>
                                        <p:tgtEl>
                                          <p:spTgt spid="4"/>
                                        </p:tgtEl>
                                      </p:cBhvr>
                                      <p:to x="100000" y="80000"/>
                                    </p:animScale>
                                    <p:animScale>
                                      <p:cBhvr>
                                        <p:cTn id="54" dur="166" decel="50000">
                                          <p:stCondLst>
                                            <p:cond delay="1338"/>
                                          </p:stCondLst>
                                        </p:cTn>
                                        <p:tgtEl>
                                          <p:spTgt spid="4"/>
                                        </p:tgtEl>
                                      </p:cBhvr>
                                      <p:to x="100000" y="100000"/>
                                    </p:animScale>
                                    <p:animScale>
                                      <p:cBhvr>
                                        <p:cTn id="55" dur="26">
                                          <p:stCondLst>
                                            <p:cond delay="1642"/>
                                          </p:stCondLst>
                                        </p:cTn>
                                        <p:tgtEl>
                                          <p:spTgt spid="4"/>
                                        </p:tgtEl>
                                      </p:cBhvr>
                                      <p:to x="100000" y="90000"/>
                                    </p:animScale>
                                    <p:animScale>
                                      <p:cBhvr>
                                        <p:cTn id="56" dur="166" decel="50000">
                                          <p:stCondLst>
                                            <p:cond delay="1668"/>
                                          </p:stCondLst>
                                        </p:cTn>
                                        <p:tgtEl>
                                          <p:spTgt spid="4"/>
                                        </p:tgtEl>
                                      </p:cBhvr>
                                      <p:to x="100000" y="100000"/>
                                    </p:animScale>
                                    <p:animScale>
                                      <p:cBhvr>
                                        <p:cTn id="57" dur="26">
                                          <p:stCondLst>
                                            <p:cond delay="1808"/>
                                          </p:stCondLst>
                                        </p:cTn>
                                        <p:tgtEl>
                                          <p:spTgt spid="4"/>
                                        </p:tgtEl>
                                      </p:cBhvr>
                                      <p:to x="100000" y="95000"/>
                                    </p:animScale>
                                    <p:animScale>
                                      <p:cBhvr>
                                        <p:cTn id="5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a:srcRect l="25003" r="25003"/>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403795" y="5512367"/>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STRATEGY </a:t>
            </a:r>
          </a:p>
        </p:txBody>
      </p:sp>
      <p:sp>
        <p:nvSpPr>
          <p:cNvPr id="10" name="Slide Number Placeholder 9">
            <a:extLst>
              <a:ext uri="{FF2B5EF4-FFF2-40B4-BE49-F238E27FC236}">
                <a16:creationId xmlns:a16="http://schemas.microsoft.com/office/drawing/2014/main" id="{431A7503-4C43-08C3-7EDF-BF72A003CD7D}"/>
              </a:ext>
            </a:extLst>
          </p:cNvPr>
          <p:cNvSpPr>
            <a:spLocks noGrp="1"/>
          </p:cNvSpPr>
          <p:nvPr>
            <p:ph type="sldNum" sz="quarter" idx="14"/>
          </p:nvPr>
        </p:nvSpPr>
        <p:spPr/>
        <p:txBody>
          <a:bodyPr/>
          <a:lstStyle/>
          <a:p>
            <a:fld id="{7BC11DDC-2E92-4322-B813-E5EAB2BCCE49}" type="slidenum">
              <a:rPr lang="en-US" smtClean="0">
                <a:solidFill>
                  <a:schemeClr val="bg1"/>
                </a:solidFill>
              </a:rPr>
              <a:t>19</a:t>
            </a:fld>
            <a:endParaRPr lang="en-US">
              <a:solidFill>
                <a:schemeClr val="bg1"/>
              </a:solidFill>
            </a:endParaRPr>
          </a:p>
        </p:txBody>
      </p:sp>
    </p:spTree>
    <p:extLst>
      <p:ext uri="{BB962C8B-B14F-4D97-AF65-F5344CB8AC3E}">
        <p14:creationId xmlns:p14="http://schemas.microsoft.com/office/powerpoint/2010/main" val="72894367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74B647-34EB-3A47-AADC-0C8A880DD748}"/>
              </a:ext>
            </a:extLst>
          </p:cNvPr>
          <p:cNvSpPr/>
          <p:nvPr/>
        </p:nvSpPr>
        <p:spPr>
          <a:xfrm>
            <a:off x="22639135" y="11959784"/>
            <a:ext cx="1740103" cy="17562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a:extLst>
              <a:ext uri="{FF2B5EF4-FFF2-40B4-BE49-F238E27FC236}">
                <a16:creationId xmlns:a16="http://schemas.microsoft.com/office/drawing/2014/main" id="{68630B3B-519C-2F44-B0E7-88E34FACBA89}"/>
              </a:ext>
            </a:extLst>
          </p:cNvPr>
          <p:cNvSpPr/>
          <p:nvPr/>
        </p:nvSpPr>
        <p:spPr>
          <a:xfrm>
            <a:off x="8951495" y="0"/>
            <a:ext cx="4424871" cy="39206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0383991-4653-AD4E-8C98-41BBC4EA4A4F}"/>
              </a:ext>
            </a:extLst>
          </p:cNvPr>
          <p:cNvSpPr txBox="1"/>
          <p:nvPr/>
        </p:nvSpPr>
        <p:spPr>
          <a:xfrm>
            <a:off x="11869015" y="6313980"/>
            <a:ext cx="10853261" cy="5632311"/>
          </a:xfrm>
          <a:prstGeom prst="rect">
            <a:avLst/>
          </a:prstGeom>
          <a:noFill/>
        </p:spPr>
        <p:txBody>
          <a:bodyPr wrap="square" rtlCol="0">
            <a:spAutoFit/>
          </a:bodyPr>
          <a:lstStyle/>
          <a:p>
            <a:r>
              <a:rPr lang="en-US" sz="7200" dirty="0">
                <a:solidFill>
                  <a:schemeClr val="accent6"/>
                </a:solidFill>
                <a:latin typeface="Libre Baskerville" panose="02000000000000000000" pitchFamily="2" charset="0"/>
              </a:rPr>
              <a:t>very once in a while, a </a:t>
            </a:r>
            <a:r>
              <a:rPr lang="en-US" sz="7200">
                <a:solidFill>
                  <a:schemeClr val="accent6"/>
                </a:solidFill>
                <a:latin typeface="Libre Baskerville" panose="02000000000000000000" pitchFamily="2" charset="0"/>
              </a:rPr>
              <a:t> </a:t>
            </a:r>
          </a:p>
          <a:p>
            <a:r>
              <a:rPr lang="en-US" sz="7200">
                <a:solidFill>
                  <a:schemeClr val="accent6"/>
                </a:solidFill>
                <a:latin typeface="Libre Baskerville" panose="02000000000000000000" pitchFamily="2" charset="0"/>
              </a:rPr>
              <a:t> </a:t>
            </a:r>
            <a:r>
              <a:rPr lang="en-US" sz="7200" dirty="0">
                <a:solidFill>
                  <a:schemeClr val="accent6"/>
                </a:solidFill>
                <a:latin typeface="Libre Baskerville" panose="02000000000000000000" pitchFamily="2" charset="0"/>
              </a:rPr>
              <a:t>new technology, an </a:t>
            </a:r>
            <a:endParaRPr lang="en-US" sz="7200">
              <a:solidFill>
                <a:schemeClr val="accent6"/>
              </a:solidFill>
              <a:latin typeface="Libre Baskerville" panose="02000000000000000000" pitchFamily="2" charset="0"/>
            </a:endParaRPr>
          </a:p>
          <a:p>
            <a:r>
              <a:rPr lang="en-US" sz="7200">
                <a:solidFill>
                  <a:schemeClr val="accent6"/>
                </a:solidFill>
                <a:latin typeface="Libre Baskerville" panose="02000000000000000000" pitchFamily="2" charset="0"/>
              </a:rPr>
              <a:t> </a:t>
            </a:r>
            <a:r>
              <a:rPr lang="en-US" sz="7200" dirty="0">
                <a:solidFill>
                  <a:schemeClr val="accent6"/>
                </a:solidFill>
                <a:latin typeface="Libre Baskerville" panose="02000000000000000000" pitchFamily="2" charset="0"/>
              </a:rPr>
              <a:t>old problem, and a </a:t>
            </a:r>
            <a:endParaRPr lang="en-US" sz="7200">
              <a:solidFill>
                <a:schemeClr val="accent6"/>
              </a:solidFill>
              <a:latin typeface="Libre Baskerville" panose="02000000000000000000" pitchFamily="2" charset="0"/>
            </a:endParaRPr>
          </a:p>
          <a:p>
            <a:r>
              <a:rPr lang="en-US" sz="7200">
                <a:solidFill>
                  <a:schemeClr val="accent6"/>
                </a:solidFill>
                <a:latin typeface="Libre Baskerville" panose="02000000000000000000" pitchFamily="2" charset="0"/>
              </a:rPr>
              <a:t> </a:t>
            </a:r>
            <a:r>
              <a:rPr lang="en-US" sz="7200" dirty="0">
                <a:solidFill>
                  <a:schemeClr val="accent6"/>
                </a:solidFill>
                <a:latin typeface="Libre Baskerville" panose="02000000000000000000" pitchFamily="2" charset="0"/>
              </a:rPr>
              <a:t>big idea turn into an</a:t>
            </a:r>
            <a:r>
              <a:rPr lang="en-US" sz="7200">
                <a:solidFill>
                  <a:schemeClr val="accent6"/>
                </a:solidFill>
                <a:latin typeface="Libre Baskerville" panose="02000000000000000000" pitchFamily="2" charset="0"/>
              </a:rPr>
              <a:t> </a:t>
            </a:r>
          </a:p>
          <a:p>
            <a:r>
              <a:rPr lang="en-US" sz="7200" dirty="0">
                <a:solidFill>
                  <a:schemeClr val="accent6"/>
                </a:solidFill>
                <a:latin typeface="Libre Baskerville" panose="02000000000000000000" pitchFamily="2" charset="0"/>
              </a:rPr>
              <a:t> innovation.</a:t>
            </a:r>
          </a:p>
        </p:txBody>
      </p:sp>
      <p:sp>
        <p:nvSpPr>
          <p:cNvPr id="13" name="Right Triangle 12">
            <a:extLst>
              <a:ext uri="{FF2B5EF4-FFF2-40B4-BE49-F238E27FC236}">
                <a16:creationId xmlns:a16="http://schemas.microsoft.com/office/drawing/2014/main" id="{DBA122C1-F9DA-B64D-A91C-496DC3562932}"/>
              </a:ext>
            </a:extLst>
          </p:cNvPr>
          <p:cNvSpPr/>
          <p:nvPr/>
        </p:nvSpPr>
        <p:spPr>
          <a:xfrm>
            <a:off x="22639135" y="11959784"/>
            <a:ext cx="1740103" cy="175621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Freeform 14">
            <a:extLst>
              <a:ext uri="{FF2B5EF4-FFF2-40B4-BE49-F238E27FC236}">
                <a16:creationId xmlns:a16="http://schemas.microsoft.com/office/drawing/2014/main" id="{036B09C6-FD1A-844B-BBAC-9684F111A610}"/>
              </a:ext>
            </a:extLst>
          </p:cNvPr>
          <p:cNvSpPr/>
          <p:nvPr/>
        </p:nvSpPr>
        <p:spPr>
          <a:xfrm rot="5400000">
            <a:off x="22614890" y="10195437"/>
            <a:ext cx="1756216" cy="1772479"/>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extBox 1">
            <a:extLst>
              <a:ext uri="{FF2B5EF4-FFF2-40B4-BE49-F238E27FC236}">
                <a16:creationId xmlns:a16="http://schemas.microsoft.com/office/drawing/2014/main" id="{9C9EC60F-7399-4F70-6D47-70856F1DA60F}"/>
              </a:ext>
            </a:extLst>
          </p:cNvPr>
          <p:cNvSpPr txBox="1"/>
          <p:nvPr/>
        </p:nvSpPr>
        <p:spPr>
          <a:xfrm>
            <a:off x="9426994" y="6037545"/>
            <a:ext cx="352982" cy="3770263"/>
          </a:xfrm>
          <a:prstGeom prst="rect">
            <a:avLst/>
          </a:prstGeom>
          <a:noFill/>
        </p:spPr>
        <p:txBody>
          <a:bodyPr wrap="square" rtlCol="0">
            <a:spAutoFit/>
          </a:bodyPr>
          <a:lstStyle/>
          <a:p>
            <a:r>
              <a:rPr lang="en-US" sz="23900" dirty="0">
                <a:solidFill>
                  <a:srgbClr val="1500FF"/>
                </a:solidFill>
                <a:latin typeface="Libre Baskerville" panose="02000000000000000000" pitchFamily="2" charset="0"/>
              </a:rPr>
              <a:t>E</a:t>
            </a:r>
          </a:p>
        </p:txBody>
      </p:sp>
      <p:pic>
        <p:nvPicPr>
          <p:cNvPr id="19" name="Picture 18">
            <a:extLst>
              <a:ext uri="{FF2B5EF4-FFF2-40B4-BE49-F238E27FC236}">
                <a16:creationId xmlns:a16="http://schemas.microsoft.com/office/drawing/2014/main" id="{B9A48882-59DB-C995-B575-8F133A32C434}"/>
              </a:ext>
            </a:extLst>
          </p:cNvPr>
          <p:cNvPicPr>
            <a:picLocks noChangeAspect="1"/>
          </p:cNvPicPr>
          <p:nvPr/>
        </p:nvPicPr>
        <p:blipFill>
          <a:blip r:embed="rId2"/>
          <a:stretch>
            <a:fillRect/>
          </a:stretch>
        </p:blipFill>
        <p:spPr>
          <a:xfrm flipH="1">
            <a:off x="519738" y="1365337"/>
            <a:ext cx="9493204" cy="11636680"/>
          </a:xfrm>
          <a:prstGeom prst="rect">
            <a:avLst/>
          </a:prstGeom>
        </p:spPr>
      </p:pic>
      <p:sp>
        <p:nvSpPr>
          <p:cNvPr id="20" name="Slide Number Placeholder 19">
            <a:extLst>
              <a:ext uri="{FF2B5EF4-FFF2-40B4-BE49-F238E27FC236}">
                <a16:creationId xmlns:a16="http://schemas.microsoft.com/office/drawing/2014/main" id="{BFC2DD7A-0A25-EA3A-F993-A7C7CDCFA5CD}"/>
              </a:ext>
            </a:extLst>
          </p:cNvPr>
          <p:cNvSpPr>
            <a:spLocks noGrp="1"/>
          </p:cNvSpPr>
          <p:nvPr>
            <p:ph type="sldNum" sz="quarter" idx="11"/>
          </p:nvPr>
        </p:nvSpPr>
        <p:spPr/>
        <p:txBody>
          <a:bodyPr/>
          <a:lstStyle/>
          <a:p>
            <a:fld id="{7BC11DDC-2E92-4322-B813-E5EAB2BCCE49}" type="slidenum">
              <a:rPr lang="en-US" sz="2000" smtClean="0">
                <a:solidFill>
                  <a:srgbClr val="1500FF"/>
                </a:solidFill>
              </a:rPr>
              <a:t>2</a:t>
            </a:fld>
            <a:endParaRPr lang="en-US" sz="2000" dirty="0">
              <a:solidFill>
                <a:srgbClr val="1500FF"/>
              </a:solidFill>
            </a:endParaRPr>
          </a:p>
        </p:txBody>
      </p:sp>
    </p:spTree>
    <p:extLst>
      <p:ext uri="{BB962C8B-B14F-4D97-AF65-F5344CB8AC3E}">
        <p14:creationId xmlns:p14="http://schemas.microsoft.com/office/powerpoint/2010/main" val="2934917551"/>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A8C35E5-79FB-4544-98DB-7B73E165F0A5}"/>
              </a:ext>
            </a:extLst>
          </p:cNvPr>
          <p:cNvSpPr/>
          <p:nvPr/>
        </p:nvSpPr>
        <p:spPr>
          <a:xfrm>
            <a:off x="0" y="0"/>
            <a:ext cx="4127863" cy="50945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EA6C66B7-9995-424B-A235-BC6D95E27BDF}"/>
              </a:ext>
            </a:extLst>
          </p:cNvPr>
          <p:cNvSpPr/>
          <p:nvPr/>
        </p:nvSpPr>
        <p:spPr>
          <a:xfrm>
            <a:off x="12055803" y="1822064"/>
            <a:ext cx="2282507" cy="23036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TextBox 4">
            <a:extLst>
              <a:ext uri="{FF2B5EF4-FFF2-40B4-BE49-F238E27FC236}">
                <a16:creationId xmlns:a16="http://schemas.microsoft.com/office/drawing/2014/main" id="{DE5F09C2-8543-9041-B078-462ECDC43EC9}"/>
              </a:ext>
            </a:extLst>
          </p:cNvPr>
          <p:cNvSpPr txBox="1"/>
          <p:nvPr/>
        </p:nvSpPr>
        <p:spPr>
          <a:xfrm>
            <a:off x="780854" y="4030233"/>
            <a:ext cx="9382613" cy="1569660"/>
          </a:xfrm>
          <a:prstGeom prst="rect">
            <a:avLst/>
          </a:prstGeom>
          <a:noFill/>
        </p:spPr>
        <p:txBody>
          <a:bodyPr wrap="square" rtlCol="0">
            <a:spAutoFit/>
          </a:bodyPr>
          <a:lstStyle/>
          <a:p>
            <a:r>
              <a:rPr lang="en-ID" sz="9600" b="1" dirty="0">
                <a:solidFill>
                  <a:srgbClr val="FDA2A3"/>
                </a:solidFill>
                <a:latin typeface="Libre Baskerville" panose="02000000000000000000" pitchFamily="2" charset="0"/>
              </a:rPr>
              <a:t>STRATEGIES</a:t>
            </a:r>
          </a:p>
        </p:txBody>
      </p:sp>
      <p:sp>
        <p:nvSpPr>
          <p:cNvPr id="6" name="Rectangle 5">
            <a:extLst>
              <a:ext uri="{FF2B5EF4-FFF2-40B4-BE49-F238E27FC236}">
                <a16:creationId xmlns:a16="http://schemas.microsoft.com/office/drawing/2014/main" id="{E712F325-047B-C54E-8A8B-ED332D20BCAD}"/>
              </a:ext>
            </a:extLst>
          </p:cNvPr>
          <p:cNvSpPr/>
          <p:nvPr/>
        </p:nvSpPr>
        <p:spPr>
          <a:xfrm>
            <a:off x="12055803" y="6161105"/>
            <a:ext cx="2282507" cy="23036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50854364-3D0D-BA4D-8A5E-53D5BF516C44}"/>
              </a:ext>
            </a:extLst>
          </p:cNvPr>
          <p:cNvSpPr/>
          <p:nvPr/>
        </p:nvSpPr>
        <p:spPr>
          <a:xfrm>
            <a:off x="12055803" y="10500146"/>
            <a:ext cx="2282507" cy="23036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a:extLst>
              <a:ext uri="{FF2B5EF4-FFF2-40B4-BE49-F238E27FC236}">
                <a16:creationId xmlns:a16="http://schemas.microsoft.com/office/drawing/2014/main" id="{51334AA8-1F9B-6C48-A9A9-43C946199C9A}"/>
              </a:ext>
            </a:extLst>
          </p:cNvPr>
          <p:cNvSpPr txBox="1"/>
          <p:nvPr/>
        </p:nvSpPr>
        <p:spPr>
          <a:xfrm>
            <a:off x="12684995" y="2253626"/>
            <a:ext cx="1354185" cy="2646878"/>
          </a:xfrm>
          <a:prstGeom prst="rect">
            <a:avLst/>
          </a:prstGeom>
          <a:noFill/>
        </p:spPr>
        <p:txBody>
          <a:bodyPr wrap="square" rtlCol="0">
            <a:spAutoFit/>
          </a:bodyPr>
          <a:lstStyle/>
          <a:p>
            <a:r>
              <a:rPr lang="en-ID" sz="16600" b="1" dirty="0">
                <a:solidFill>
                  <a:schemeClr val="accent6"/>
                </a:solidFill>
                <a:latin typeface="Libre Baskerville" panose="02000000000000000000" pitchFamily="2" charset="0"/>
              </a:rPr>
              <a:t>1</a:t>
            </a:r>
          </a:p>
        </p:txBody>
      </p:sp>
      <p:sp>
        <p:nvSpPr>
          <p:cNvPr id="10" name="TextBox 9">
            <a:extLst>
              <a:ext uri="{FF2B5EF4-FFF2-40B4-BE49-F238E27FC236}">
                <a16:creationId xmlns:a16="http://schemas.microsoft.com/office/drawing/2014/main" id="{49A876E8-ADE4-1A48-9B8A-EECBB57C42EA}"/>
              </a:ext>
            </a:extLst>
          </p:cNvPr>
          <p:cNvSpPr txBox="1"/>
          <p:nvPr/>
        </p:nvSpPr>
        <p:spPr>
          <a:xfrm>
            <a:off x="12452866" y="6648640"/>
            <a:ext cx="1354185" cy="2646878"/>
          </a:xfrm>
          <a:prstGeom prst="rect">
            <a:avLst/>
          </a:prstGeom>
          <a:noFill/>
        </p:spPr>
        <p:txBody>
          <a:bodyPr wrap="square" rtlCol="0">
            <a:spAutoFit/>
          </a:bodyPr>
          <a:lstStyle/>
          <a:p>
            <a:r>
              <a:rPr lang="en-ID" sz="16600" b="1" dirty="0">
                <a:solidFill>
                  <a:schemeClr val="accent6"/>
                </a:solidFill>
                <a:latin typeface="Libre Baskerville" panose="02000000000000000000" pitchFamily="2" charset="0"/>
              </a:rPr>
              <a:t>2</a:t>
            </a:r>
          </a:p>
        </p:txBody>
      </p:sp>
      <p:sp>
        <p:nvSpPr>
          <p:cNvPr id="11" name="TextBox 10">
            <a:extLst>
              <a:ext uri="{FF2B5EF4-FFF2-40B4-BE49-F238E27FC236}">
                <a16:creationId xmlns:a16="http://schemas.microsoft.com/office/drawing/2014/main" id="{FAA34F68-4D49-4847-A58A-FA1E1B0192D3}"/>
              </a:ext>
            </a:extLst>
          </p:cNvPr>
          <p:cNvSpPr txBox="1"/>
          <p:nvPr/>
        </p:nvSpPr>
        <p:spPr>
          <a:xfrm>
            <a:off x="12452866" y="11006663"/>
            <a:ext cx="1354185" cy="2646878"/>
          </a:xfrm>
          <a:prstGeom prst="rect">
            <a:avLst/>
          </a:prstGeom>
          <a:noFill/>
        </p:spPr>
        <p:txBody>
          <a:bodyPr wrap="square" rtlCol="0">
            <a:spAutoFit/>
          </a:bodyPr>
          <a:lstStyle/>
          <a:p>
            <a:r>
              <a:rPr lang="en-ID" sz="16600" b="1">
                <a:solidFill>
                  <a:schemeClr val="accent6"/>
                </a:solidFill>
                <a:latin typeface="Libre Baskerville" panose="02000000000000000000" pitchFamily="2" charset="0"/>
              </a:rPr>
              <a:t>3</a:t>
            </a:r>
          </a:p>
        </p:txBody>
      </p:sp>
      <p:sp>
        <p:nvSpPr>
          <p:cNvPr id="27" name="TextBox 26">
            <a:extLst>
              <a:ext uri="{FF2B5EF4-FFF2-40B4-BE49-F238E27FC236}">
                <a16:creationId xmlns:a16="http://schemas.microsoft.com/office/drawing/2014/main" id="{DF2F4789-0C16-5340-B757-443E75EBAAF2}"/>
              </a:ext>
            </a:extLst>
          </p:cNvPr>
          <p:cNvSpPr txBox="1"/>
          <p:nvPr/>
        </p:nvSpPr>
        <p:spPr>
          <a:xfrm>
            <a:off x="14668372" y="2512455"/>
            <a:ext cx="5345319" cy="2256002"/>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Dragon Slayers get free entry</a:t>
            </a:r>
          </a:p>
          <a:p>
            <a:pPr marL="457200" indent="-457200" algn="just">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Access to presales</a:t>
            </a:r>
          </a:p>
          <a:p>
            <a:pPr marL="457200" indent="-457200" algn="just">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Author Insights</a:t>
            </a:r>
          </a:p>
          <a:p>
            <a:pPr marL="457200" indent="-457200" algn="just">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Book Signings queue skip</a:t>
            </a:r>
            <a:endParaRPr sz="2400" dirty="0">
              <a:solidFill>
                <a:schemeClr val="accent5">
                  <a:lumMod val="20000"/>
                  <a:lumOff val="80000"/>
                </a:schemeClr>
              </a:solidFill>
              <a:latin typeface="Poppins" pitchFamily="2" charset="77"/>
              <a:cs typeface="Poppins" pitchFamily="2" charset="77"/>
            </a:endParaRPr>
          </a:p>
        </p:txBody>
      </p:sp>
      <p:sp>
        <p:nvSpPr>
          <p:cNvPr id="28" name="TextBox 27">
            <a:extLst>
              <a:ext uri="{FF2B5EF4-FFF2-40B4-BE49-F238E27FC236}">
                <a16:creationId xmlns:a16="http://schemas.microsoft.com/office/drawing/2014/main" id="{53BCA4D8-5CF6-EE4A-9C59-B0AC38D0399A}"/>
              </a:ext>
            </a:extLst>
          </p:cNvPr>
          <p:cNvSpPr txBox="1"/>
          <p:nvPr/>
        </p:nvSpPr>
        <p:spPr>
          <a:xfrm>
            <a:off x="14668372" y="1793977"/>
            <a:ext cx="3405099" cy="523220"/>
          </a:xfrm>
          <a:prstGeom prst="rect">
            <a:avLst/>
          </a:prstGeom>
          <a:noFill/>
        </p:spPr>
        <p:txBody>
          <a:bodyPr wrap="none" rtlCol="0">
            <a:spAutoFit/>
          </a:bodyPr>
          <a:lstStyle/>
          <a:p>
            <a:r>
              <a:rPr lang="en-US" sz="2800" b="1" dirty="0">
                <a:solidFill>
                  <a:schemeClr val="accent4"/>
                </a:solidFill>
                <a:latin typeface="Libre Baskerville" panose="02000000000000000000" pitchFamily="2" charset="0"/>
                <a:ea typeface="Open Sans" panose="020B0606030504020204" pitchFamily="34" charset="0"/>
                <a:cs typeface="Poppins" pitchFamily="2" charset="77"/>
              </a:rPr>
              <a:t>Loyalty Program</a:t>
            </a:r>
          </a:p>
        </p:txBody>
      </p:sp>
      <p:sp>
        <p:nvSpPr>
          <p:cNvPr id="29" name="TextBox 28">
            <a:extLst>
              <a:ext uri="{FF2B5EF4-FFF2-40B4-BE49-F238E27FC236}">
                <a16:creationId xmlns:a16="http://schemas.microsoft.com/office/drawing/2014/main" id="{80444845-825B-0C4A-B27E-AF458D0A7B11}"/>
              </a:ext>
            </a:extLst>
          </p:cNvPr>
          <p:cNvSpPr txBox="1"/>
          <p:nvPr/>
        </p:nvSpPr>
        <p:spPr>
          <a:xfrm>
            <a:off x="14668372" y="6639241"/>
            <a:ext cx="4754675" cy="2256002"/>
          </a:xfrm>
          <a:prstGeom prst="rect">
            <a:avLst/>
          </a:prstGeom>
          <a:noFill/>
        </p:spPr>
        <p:txBody>
          <a:bodyPr wrap="square" rtlCol="0">
            <a:spAutoFit/>
          </a:bodyPr>
          <a:lstStyle/>
          <a:p>
            <a:pPr marL="457200" indent="-457200">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Standard offers for Paperbacks and Muggles</a:t>
            </a:r>
          </a:p>
          <a:p>
            <a:pPr marL="457200" indent="-457200">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Paid Access to Loyalty Program</a:t>
            </a:r>
          </a:p>
        </p:txBody>
      </p:sp>
      <p:sp>
        <p:nvSpPr>
          <p:cNvPr id="30" name="TextBox 29">
            <a:extLst>
              <a:ext uri="{FF2B5EF4-FFF2-40B4-BE49-F238E27FC236}">
                <a16:creationId xmlns:a16="http://schemas.microsoft.com/office/drawing/2014/main" id="{3DB698FF-AB32-8E4F-9D65-E784DDBA3A88}"/>
              </a:ext>
            </a:extLst>
          </p:cNvPr>
          <p:cNvSpPr txBox="1"/>
          <p:nvPr/>
        </p:nvSpPr>
        <p:spPr>
          <a:xfrm>
            <a:off x="14668372" y="6161105"/>
            <a:ext cx="2427268" cy="523220"/>
          </a:xfrm>
          <a:prstGeom prst="rect">
            <a:avLst/>
          </a:prstGeom>
          <a:noFill/>
        </p:spPr>
        <p:txBody>
          <a:bodyPr wrap="none" rtlCol="0">
            <a:spAutoFit/>
          </a:bodyPr>
          <a:lstStyle/>
          <a:p>
            <a:r>
              <a:rPr lang="en-US" sz="2800" b="1" dirty="0">
                <a:solidFill>
                  <a:schemeClr val="accent4"/>
                </a:solidFill>
                <a:latin typeface="Libre Baskerville" panose="02000000000000000000" pitchFamily="2" charset="0"/>
                <a:ea typeface="Open Sans" panose="020B0606030504020204" pitchFamily="34" charset="0"/>
                <a:cs typeface="Poppins" pitchFamily="2" charset="77"/>
              </a:rPr>
              <a:t>Promotions</a:t>
            </a:r>
          </a:p>
        </p:txBody>
      </p:sp>
      <p:pic>
        <p:nvPicPr>
          <p:cNvPr id="2" name="Picture 6" descr="[speed output image]">
            <a:extLst>
              <a:ext uri="{FF2B5EF4-FFF2-40B4-BE49-F238E27FC236}">
                <a16:creationId xmlns:a16="http://schemas.microsoft.com/office/drawing/2014/main" id="{206E959A-8AE3-C71B-5D29-6917EE06E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078" y="6729165"/>
            <a:ext cx="6396038" cy="5926831"/>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4" name="Slide Number Placeholder 3">
            <a:extLst>
              <a:ext uri="{FF2B5EF4-FFF2-40B4-BE49-F238E27FC236}">
                <a16:creationId xmlns:a16="http://schemas.microsoft.com/office/drawing/2014/main" id="{EAD4E4AB-0D2B-B8DB-986F-74A5BBD92F24}"/>
              </a:ext>
            </a:extLst>
          </p:cNvPr>
          <p:cNvSpPr>
            <a:spLocks noGrp="1"/>
          </p:cNvSpPr>
          <p:nvPr>
            <p:ph type="sldNum" sz="quarter" idx="10"/>
          </p:nvPr>
        </p:nvSpPr>
        <p:spPr/>
        <p:txBody>
          <a:bodyPr/>
          <a:lstStyle/>
          <a:p>
            <a:fld id="{7BC11DDC-2E92-4322-B813-E5EAB2BCCE49}" type="slidenum">
              <a:rPr lang="en-US" smtClean="0">
                <a:solidFill>
                  <a:schemeClr val="bg1"/>
                </a:solidFill>
              </a:rPr>
              <a:t>20</a:t>
            </a:fld>
            <a:endParaRPr lang="en-US" dirty="0">
              <a:solidFill>
                <a:schemeClr val="bg1"/>
              </a:solidFill>
            </a:endParaRPr>
          </a:p>
        </p:txBody>
      </p:sp>
      <p:sp>
        <p:nvSpPr>
          <p:cNvPr id="12" name="TextBox 11">
            <a:extLst>
              <a:ext uri="{FF2B5EF4-FFF2-40B4-BE49-F238E27FC236}">
                <a16:creationId xmlns:a16="http://schemas.microsoft.com/office/drawing/2014/main" id="{949D1B0A-528D-C32D-064B-0F7CA06C516D}"/>
              </a:ext>
            </a:extLst>
          </p:cNvPr>
          <p:cNvSpPr txBox="1"/>
          <p:nvPr/>
        </p:nvSpPr>
        <p:spPr>
          <a:xfrm>
            <a:off x="14668372" y="11283544"/>
            <a:ext cx="4754675" cy="1148007"/>
          </a:xfrm>
          <a:prstGeom prst="rect">
            <a:avLst/>
          </a:prstGeom>
          <a:noFill/>
        </p:spPr>
        <p:txBody>
          <a:bodyPr wrap="square" rtlCol="0">
            <a:spAutoFit/>
          </a:bodyPr>
          <a:lstStyle/>
          <a:p>
            <a:pPr marL="457200" indent="-457200">
              <a:lnSpc>
                <a:spcPct val="150000"/>
              </a:lnSpc>
              <a:buFont typeface="+mj-lt"/>
              <a:buAutoNum type="arabicPeriod"/>
            </a:pPr>
            <a:r>
              <a:rPr lang="en-US" sz="2400" dirty="0">
                <a:solidFill>
                  <a:schemeClr val="accent5">
                    <a:lumMod val="20000"/>
                    <a:lumOff val="80000"/>
                  </a:schemeClr>
                </a:solidFill>
                <a:latin typeface="Poppins" pitchFamily="2" charset="77"/>
                <a:cs typeface="Poppins" pitchFamily="2" charset="77"/>
              </a:rPr>
              <a:t>Emails regarding top upcoming books </a:t>
            </a:r>
          </a:p>
        </p:txBody>
      </p:sp>
      <p:sp>
        <p:nvSpPr>
          <p:cNvPr id="13" name="TextBox 12">
            <a:extLst>
              <a:ext uri="{FF2B5EF4-FFF2-40B4-BE49-F238E27FC236}">
                <a16:creationId xmlns:a16="http://schemas.microsoft.com/office/drawing/2014/main" id="{BF682CAD-9788-4E9A-E493-5A8D4BCB0CCF}"/>
              </a:ext>
            </a:extLst>
          </p:cNvPr>
          <p:cNvSpPr txBox="1"/>
          <p:nvPr/>
        </p:nvSpPr>
        <p:spPr>
          <a:xfrm>
            <a:off x="14668372" y="10805408"/>
            <a:ext cx="2308645" cy="523220"/>
          </a:xfrm>
          <a:prstGeom prst="rect">
            <a:avLst/>
          </a:prstGeom>
          <a:noFill/>
        </p:spPr>
        <p:txBody>
          <a:bodyPr wrap="none" rtlCol="0">
            <a:spAutoFit/>
          </a:bodyPr>
          <a:lstStyle/>
          <a:p>
            <a:r>
              <a:rPr lang="en-US" sz="2800" b="1" dirty="0">
                <a:solidFill>
                  <a:schemeClr val="accent4"/>
                </a:solidFill>
                <a:latin typeface="Libre Baskerville" panose="02000000000000000000" pitchFamily="2" charset="0"/>
                <a:ea typeface="Open Sans" panose="020B0606030504020204" pitchFamily="34" charset="0"/>
                <a:cs typeface="Poppins" pitchFamily="2" charset="77"/>
              </a:rPr>
              <a:t>Activations</a:t>
            </a:r>
          </a:p>
        </p:txBody>
      </p:sp>
    </p:spTree>
    <p:extLst>
      <p:ext uri="{BB962C8B-B14F-4D97-AF65-F5344CB8AC3E}">
        <p14:creationId xmlns:p14="http://schemas.microsoft.com/office/powerpoint/2010/main" val="70376345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a:srcRect l="25003" r="25003"/>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403795" y="5512367"/>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ECONOMICS</a:t>
            </a:r>
          </a:p>
        </p:txBody>
      </p:sp>
      <p:sp>
        <p:nvSpPr>
          <p:cNvPr id="10" name="Slide Number Placeholder 9">
            <a:extLst>
              <a:ext uri="{FF2B5EF4-FFF2-40B4-BE49-F238E27FC236}">
                <a16:creationId xmlns:a16="http://schemas.microsoft.com/office/drawing/2014/main" id="{A0BCE9CD-687C-D5A1-4DB9-7CDCF3F6812A}"/>
              </a:ext>
            </a:extLst>
          </p:cNvPr>
          <p:cNvSpPr>
            <a:spLocks noGrp="1"/>
          </p:cNvSpPr>
          <p:nvPr>
            <p:ph type="sldNum" sz="quarter" idx="14"/>
          </p:nvPr>
        </p:nvSpPr>
        <p:spPr/>
        <p:txBody>
          <a:bodyPr/>
          <a:lstStyle/>
          <a:p>
            <a:fld id="{7BC11DDC-2E92-4322-B813-E5EAB2BCCE49}"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391227438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F475837B-C59D-45FC-3084-EAC04F0AE0C7}"/>
              </a:ext>
            </a:extLst>
          </p:cNvPr>
          <p:cNvSpPr/>
          <p:nvPr/>
        </p:nvSpPr>
        <p:spPr>
          <a:xfrm>
            <a:off x="-65974" y="0"/>
            <a:ext cx="8951976"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F3040E-AD1B-6B44-89D7-4E2954DA6910}"/>
              </a:ext>
            </a:extLst>
          </p:cNvPr>
          <p:cNvSpPr/>
          <p:nvPr/>
        </p:nvSpPr>
        <p:spPr>
          <a:xfrm>
            <a:off x="7745804" y="914399"/>
            <a:ext cx="4321790" cy="54864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A4E2E048-B18C-1747-938B-D49FB2B391B4}"/>
              </a:ext>
            </a:extLst>
          </p:cNvPr>
          <p:cNvSpPr txBox="1"/>
          <p:nvPr/>
        </p:nvSpPr>
        <p:spPr>
          <a:xfrm>
            <a:off x="7915647" y="1064229"/>
            <a:ext cx="6991271" cy="2308324"/>
          </a:xfrm>
          <a:prstGeom prst="rect">
            <a:avLst/>
          </a:prstGeom>
          <a:noFill/>
        </p:spPr>
        <p:txBody>
          <a:bodyPr wrap="square" rtlCol="0">
            <a:spAutoFit/>
          </a:bodyPr>
          <a:lstStyle/>
          <a:p>
            <a:r>
              <a:rPr lang="en-US" sz="7200" b="1">
                <a:solidFill>
                  <a:schemeClr val="accent6"/>
                </a:solidFill>
                <a:latin typeface="Libre Baskerville" panose="02000000000000000000" pitchFamily="2" charset="0"/>
                <a:ea typeface="Open Sans" panose="020B0606030504020204" pitchFamily="34" charset="0"/>
                <a:cs typeface="Poppins" pitchFamily="2" charset="77"/>
              </a:rPr>
              <a:t>OUR</a:t>
            </a:r>
          </a:p>
          <a:p>
            <a:r>
              <a:rPr lang="en-US" sz="7200" b="1">
                <a:solidFill>
                  <a:schemeClr val="accent6"/>
                </a:solidFill>
                <a:latin typeface="Libre Baskerville" panose="02000000000000000000" pitchFamily="2" charset="0"/>
                <a:ea typeface="Open Sans" panose="020B0606030504020204" pitchFamily="34" charset="0"/>
                <a:cs typeface="Poppins" pitchFamily="2" charset="77"/>
              </a:rPr>
              <a:t>ESTIMATES</a:t>
            </a:r>
          </a:p>
        </p:txBody>
      </p:sp>
      <p:cxnSp>
        <p:nvCxnSpPr>
          <p:cNvPr id="8" name="Straight Connector 7">
            <a:extLst>
              <a:ext uri="{FF2B5EF4-FFF2-40B4-BE49-F238E27FC236}">
                <a16:creationId xmlns:a16="http://schemas.microsoft.com/office/drawing/2014/main" id="{59C94A28-3815-2AE3-AA79-FFB1A6F00075}"/>
              </a:ext>
            </a:extLst>
          </p:cNvPr>
          <p:cNvCxnSpPr>
            <a:cxnSpLocks/>
          </p:cNvCxnSpPr>
          <p:nvPr/>
        </p:nvCxnSpPr>
        <p:spPr>
          <a:xfrm>
            <a:off x="15832777" y="4568586"/>
            <a:ext cx="67056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E4EF9D8-4AF2-97E8-A936-EE4748FAEC46}"/>
              </a:ext>
            </a:extLst>
          </p:cNvPr>
          <p:cNvGrpSpPr/>
          <p:nvPr/>
        </p:nvGrpSpPr>
        <p:grpSpPr>
          <a:xfrm>
            <a:off x="13868153" y="4093937"/>
            <a:ext cx="9134266" cy="8997586"/>
            <a:chOff x="14742823" y="3654185"/>
            <a:chExt cx="7928142" cy="8183403"/>
          </a:xfrm>
        </p:grpSpPr>
        <p:cxnSp>
          <p:nvCxnSpPr>
            <p:cNvPr id="5" name="Straight Connector 4">
              <a:extLst>
                <a:ext uri="{FF2B5EF4-FFF2-40B4-BE49-F238E27FC236}">
                  <a16:creationId xmlns:a16="http://schemas.microsoft.com/office/drawing/2014/main" id="{96B63CF8-774B-6747-997C-C5E81C6A37CE}"/>
                </a:ext>
              </a:extLst>
            </p:cNvPr>
            <p:cNvCxnSpPr/>
            <p:nvPr/>
          </p:nvCxnSpPr>
          <p:spPr>
            <a:xfrm>
              <a:off x="17957026" y="3654186"/>
              <a:ext cx="0" cy="8179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42D1714-5389-0476-5025-29F9D32B9773}"/>
                </a:ext>
              </a:extLst>
            </p:cNvPr>
            <p:cNvCxnSpPr/>
            <p:nvPr/>
          </p:nvCxnSpPr>
          <p:spPr>
            <a:xfrm>
              <a:off x="20241355" y="3654186"/>
              <a:ext cx="0" cy="8179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F6FCF9-6A12-E660-0054-73C9A85B18EB}"/>
                </a:ext>
              </a:extLst>
            </p:cNvPr>
            <p:cNvCxnSpPr>
              <a:cxnSpLocks/>
            </p:cNvCxnSpPr>
            <p:nvPr/>
          </p:nvCxnSpPr>
          <p:spPr>
            <a:xfrm>
              <a:off x="14840927" y="6120770"/>
              <a:ext cx="76974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6E46F48-4622-C9AA-9349-0894E59A8DC5}"/>
                </a:ext>
              </a:extLst>
            </p:cNvPr>
            <p:cNvCxnSpPr>
              <a:cxnSpLocks/>
            </p:cNvCxnSpPr>
            <p:nvPr/>
          </p:nvCxnSpPr>
          <p:spPr>
            <a:xfrm>
              <a:off x="14865037" y="7672954"/>
              <a:ext cx="76992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DD51E9-042F-866B-7747-5A33E0ABD5C4}"/>
                </a:ext>
              </a:extLst>
            </p:cNvPr>
            <p:cNvCxnSpPr>
              <a:cxnSpLocks/>
            </p:cNvCxnSpPr>
            <p:nvPr/>
          </p:nvCxnSpPr>
          <p:spPr>
            <a:xfrm>
              <a:off x="14971717" y="9225138"/>
              <a:ext cx="7699248"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8139D7-B75C-5446-789C-5D8F341BB64F}"/>
                </a:ext>
              </a:extLst>
            </p:cNvPr>
            <p:cNvGrpSpPr/>
            <p:nvPr/>
          </p:nvGrpSpPr>
          <p:grpSpPr>
            <a:xfrm>
              <a:off x="14742823" y="3654185"/>
              <a:ext cx="7795554" cy="8183403"/>
              <a:chOff x="14742823" y="3654185"/>
              <a:chExt cx="7795554" cy="8183403"/>
            </a:xfrm>
          </p:grpSpPr>
          <p:sp>
            <p:nvSpPr>
              <p:cNvPr id="29" name="TextBox 28">
                <a:extLst>
                  <a:ext uri="{FF2B5EF4-FFF2-40B4-BE49-F238E27FC236}">
                    <a16:creationId xmlns:a16="http://schemas.microsoft.com/office/drawing/2014/main" id="{FE4A6243-C251-881F-85F4-5478237B9FDF}"/>
                  </a:ext>
                </a:extLst>
              </p:cNvPr>
              <p:cNvSpPr txBox="1"/>
              <p:nvPr/>
            </p:nvSpPr>
            <p:spPr>
              <a:xfrm>
                <a:off x="14742823" y="5157396"/>
                <a:ext cx="3040349" cy="419889"/>
              </a:xfrm>
              <a:prstGeom prst="rect">
                <a:avLst/>
              </a:prstGeom>
              <a:noFill/>
            </p:spPr>
            <p:txBody>
              <a:bodyPr wrap="none" rtlCol="0">
                <a:spAutoFit/>
              </a:bodyPr>
              <a:lstStyle/>
              <a:p>
                <a:pPr algn="r"/>
                <a:r>
                  <a:rPr lang="en-US" sz="2400" b="1" dirty="0">
                    <a:solidFill>
                      <a:srgbClr val="1500FF"/>
                    </a:solidFill>
                    <a:latin typeface="Libre Baskerville" panose="02000000000000000000" pitchFamily="2" charset="0"/>
                  </a:rPr>
                  <a:t>DRAGON SLAYERS</a:t>
                </a:r>
              </a:p>
            </p:txBody>
          </p:sp>
          <p:sp>
            <p:nvSpPr>
              <p:cNvPr id="30" name="TextBox 29">
                <a:extLst>
                  <a:ext uri="{FF2B5EF4-FFF2-40B4-BE49-F238E27FC236}">
                    <a16:creationId xmlns:a16="http://schemas.microsoft.com/office/drawing/2014/main" id="{E8D07CE9-B004-7EF8-F780-279DEF0B71C3}"/>
                  </a:ext>
                </a:extLst>
              </p:cNvPr>
              <p:cNvSpPr txBox="1"/>
              <p:nvPr/>
            </p:nvSpPr>
            <p:spPr>
              <a:xfrm>
                <a:off x="16149985" y="6696807"/>
                <a:ext cx="1628142" cy="419889"/>
              </a:xfrm>
              <a:prstGeom prst="rect">
                <a:avLst/>
              </a:prstGeom>
              <a:noFill/>
            </p:spPr>
            <p:txBody>
              <a:bodyPr wrap="none" rtlCol="0">
                <a:spAutoFit/>
              </a:bodyPr>
              <a:lstStyle/>
              <a:p>
                <a:pPr algn="r"/>
                <a:r>
                  <a:rPr lang="en-US" sz="2400" b="1" dirty="0">
                    <a:solidFill>
                      <a:srgbClr val="1500FF"/>
                    </a:solidFill>
                    <a:latin typeface="Libre Baskerville" panose="02000000000000000000" pitchFamily="2" charset="0"/>
                  </a:rPr>
                  <a:t>KNIGHTS</a:t>
                </a:r>
              </a:p>
            </p:txBody>
          </p:sp>
          <p:sp>
            <p:nvSpPr>
              <p:cNvPr id="31" name="TextBox 30">
                <a:extLst>
                  <a:ext uri="{FF2B5EF4-FFF2-40B4-BE49-F238E27FC236}">
                    <a16:creationId xmlns:a16="http://schemas.microsoft.com/office/drawing/2014/main" id="{6234394E-180E-5F4E-A489-A802F853CCBA}"/>
                  </a:ext>
                </a:extLst>
              </p:cNvPr>
              <p:cNvSpPr txBox="1"/>
              <p:nvPr/>
            </p:nvSpPr>
            <p:spPr>
              <a:xfrm>
                <a:off x="16247566" y="8260204"/>
                <a:ext cx="1537706" cy="419889"/>
              </a:xfrm>
              <a:prstGeom prst="rect">
                <a:avLst/>
              </a:prstGeom>
              <a:noFill/>
            </p:spPr>
            <p:txBody>
              <a:bodyPr wrap="none" rtlCol="0">
                <a:spAutoFit/>
              </a:bodyPr>
              <a:lstStyle/>
              <a:p>
                <a:pPr algn="r"/>
                <a:r>
                  <a:rPr lang="en-US" sz="2400" b="1" dirty="0">
                    <a:solidFill>
                      <a:srgbClr val="1500FF"/>
                    </a:solidFill>
                    <a:latin typeface="Libre Baskerville" panose="02000000000000000000" pitchFamily="2" charset="0"/>
                  </a:rPr>
                  <a:t>SQURIES</a:t>
                </a:r>
              </a:p>
            </p:txBody>
          </p:sp>
          <p:sp>
            <p:nvSpPr>
              <p:cNvPr id="32" name="TextBox 31">
                <a:extLst>
                  <a:ext uri="{FF2B5EF4-FFF2-40B4-BE49-F238E27FC236}">
                    <a16:creationId xmlns:a16="http://schemas.microsoft.com/office/drawing/2014/main" id="{DA0D06DC-5E9E-3807-5B07-ACEDC427A298}"/>
                  </a:ext>
                </a:extLst>
              </p:cNvPr>
              <p:cNvSpPr txBox="1"/>
              <p:nvPr/>
            </p:nvSpPr>
            <p:spPr>
              <a:xfrm>
                <a:off x="16128596" y="9784841"/>
                <a:ext cx="1654577" cy="419889"/>
              </a:xfrm>
              <a:prstGeom prst="rect">
                <a:avLst/>
              </a:prstGeom>
              <a:noFill/>
            </p:spPr>
            <p:txBody>
              <a:bodyPr wrap="none" rtlCol="0">
                <a:spAutoFit/>
              </a:bodyPr>
              <a:lstStyle/>
              <a:p>
                <a:pPr algn="r"/>
                <a:r>
                  <a:rPr lang="en-US" sz="2400" b="1" dirty="0">
                    <a:solidFill>
                      <a:srgbClr val="1500FF"/>
                    </a:solidFill>
                    <a:latin typeface="Libre Baskerville" panose="02000000000000000000" pitchFamily="2" charset="0"/>
                  </a:rPr>
                  <a:t>LAGGARS</a:t>
                </a:r>
              </a:p>
            </p:txBody>
          </p:sp>
          <p:sp>
            <p:nvSpPr>
              <p:cNvPr id="33" name="Rectangle 32">
                <a:extLst>
                  <a:ext uri="{FF2B5EF4-FFF2-40B4-BE49-F238E27FC236}">
                    <a16:creationId xmlns:a16="http://schemas.microsoft.com/office/drawing/2014/main" id="{20F27E67-BBDA-D11F-39FD-A75850142E75}"/>
                  </a:ext>
                </a:extLst>
              </p:cNvPr>
              <p:cNvSpPr/>
              <p:nvPr/>
            </p:nvSpPr>
            <p:spPr>
              <a:xfrm>
                <a:off x="14840927" y="3654185"/>
                <a:ext cx="7697450" cy="938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DE1C57-7BA0-2A00-CCE1-0F767C6DC5E8}"/>
                  </a:ext>
                </a:extLst>
              </p:cNvPr>
              <p:cNvSpPr/>
              <p:nvPr/>
            </p:nvSpPr>
            <p:spPr>
              <a:xfrm>
                <a:off x="14839129" y="10777321"/>
                <a:ext cx="7699248" cy="1056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410CA6F-F535-C460-634E-D62AF917F49E}"/>
                  </a:ext>
                </a:extLst>
              </p:cNvPr>
              <p:cNvCxnSpPr/>
              <p:nvPr/>
            </p:nvCxnSpPr>
            <p:spPr>
              <a:xfrm flipV="1">
                <a:off x="17957026" y="3654185"/>
                <a:ext cx="0" cy="9384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BCB16D-A9E8-8044-D7E2-D258E2E869E8}"/>
                  </a:ext>
                </a:extLst>
              </p:cNvPr>
              <p:cNvCxnSpPr/>
              <p:nvPr/>
            </p:nvCxnSpPr>
            <p:spPr>
              <a:xfrm flipV="1">
                <a:off x="20241355" y="3673805"/>
                <a:ext cx="0" cy="9384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F33DAE-CC0D-D511-1285-5693635787A3}"/>
                  </a:ext>
                </a:extLst>
              </p:cNvPr>
              <p:cNvCxnSpPr>
                <a:cxnSpLocks/>
              </p:cNvCxnSpPr>
              <p:nvPr/>
            </p:nvCxnSpPr>
            <p:spPr>
              <a:xfrm flipV="1">
                <a:off x="17957026" y="10777321"/>
                <a:ext cx="0" cy="105636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455899-0358-D591-3EDF-AC68E1B0F152}"/>
                  </a:ext>
                </a:extLst>
              </p:cNvPr>
              <p:cNvCxnSpPr>
                <a:cxnSpLocks/>
              </p:cNvCxnSpPr>
              <p:nvPr/>
            </p:nvCxnSpPr>
            <p:spPr>
              <a:xfrm flipV="1">
                <a:off x="20241355" y="10781227"/>
                <a:ext cx="0" cy="105636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F2B573B-B772-1E97-D6D8-665B06D0264B}"/>
                  </a:ext>
                </a:extLst>
              </p:cNvPr>
              <p:cNvSpPr txBox="1"/>
              <p:nvPr/>
            </p:nvSpPr>
            <p:spPr>
              <a:xfrm>
                <a:off x="16554080" y="11074669"/>
                <a:ext cx="1271959" cy="419889"/>
              </a:xfrm>
              <a:prstGeom prst="rect">
                <a:avLst/>
              </a:prstGeom>
              <a:noFill/>
            </p:spPr>
            <p:txBody>
              <a:bodyPr wrap="none" rtlCol="0">
                <a:spAutoFit/>
              </a:bodyPr>
              <a:lstStyle/>
              <a:p>
                <a:pPr algn="r"/>
                <a:r>
                  <a:rPr lang="en-US" sz="2400" b="1">
                    <a:solidFill>
                      <a:schemeClr val="bg1"/>
                    </a:solidFill>
                    <a:latin typeface="Libre Baskerville" panose="02000000000000000000" pitchFamily="2" charset="0"/>
                  </a:rPr>
                  <a:t>TOTAL</a:t>
                </a:r>
              </a:p>
            </p:txBody>
          </p:sp>
          <p:sp>
            <p:nvSpPr>
              <p:cNvPr id="48" name="TextBox 47">
                <a:extLst>
                  <a:ext uri="{FF2B5EF4-FFF2-40B4-BE49-F238E27FC236}">
                    <a16:creationId xmlns:a16="http://schemas.microsoft.com/office/drawing/2014/main" id="{E6B559DC-8790-2B85-E4EA-87F06936FDF7}"/>
                  </a:ext>
                </a:extLst>
              </p:cNvPr>
              <p:cNvSpPr txBox="1"/>
              <p:nvPr/>
            </p:nvSpPr>
            <p:spPr>
              <a:xfrm>
                <a:off x="18320416" y="3902741"/>
                <a:ext cx="1531188" cy="461665"/>
              </a:xfrm>
              <a:prstGeom prst="rect">
                <a:avLst/>
              </a:prstGeom>
              <a:noFill/>
            </p:spPr>
            <p:txBody>
              <a:bodyPr wrap="none" rtlCol="0">
                <a:spAutoFit/>
              </a:bodyPr>
              <a:lstStyle/>
              <a:p>
                <a:r>
                  <a:rPr lang="en-US" sz="2400" b="1">
                    <a:solidFill>
                      <a:schemeClr val="bg1"/>
                    </a:solidFill>
                    <a:latin typeface="Libre Baskerville" panose="02000000000000000000" pitchFamily="2" charset="0"/>
                  </a:rPr>
                  <a:t>STATIC</a:t>
                </a:r>
              </a:p>
            </p:txBody>
          </p:sp>
          <p:sp>
            <p:nvSpPr>
              <p:cNvPr id="49" name="TextBox 48">
                <a:extLst>
                  <a:ext uri="{FF2B5EF4-FFF2-40B4-BE49-F238E27FC236}">
                    <a16:creationId xmlns:a16="http://schemas.microsoft.com/office/drawing/2014/main" id="{D9E8DF8B-EAD4-BAAA-6E69-9E7ADF1B6848}"/>
                  </a:ext>
                </a:extLst>
              </p:cNvPr>
              <p:cNvSpPr txBox="1"/>
              <p:nvPr/>
            </p:nvSpPr>
            <p:spPr>
              <a:xfrm>
                <a:off x="20415210" y="3913741"/>
                <a:ext cx="1975221" cy="461665"/>
              </a:xfrm>
              <a:prstGeom prst="rect">
                <a:avLst/>
              </a:prstGeom>
              <a:noFill/>
            </p:spPr>
            <p:txBody>
              <a:bodyPr wrap="none" rtlCol="0">
                <a:spAutoFit/>
              </a:bodyPr>
              <a:lstStyle/>
              <a:p>
                <a:r>
                  <a:rPr lang="en-US" sz="2400" b="1">
                    <a:solidFill>
                      <a:schemeClr val="bg1"/>
                    </a:solidFill>
                    <a:latin typeface="Libre Baskerville" panose="02000000000000000000" pitchFamily="2" charset="0"/>
                  </a:rPr>
                  <a:t>DYNAMIC</a:t>
                </a:r>
              </a:p>
            </p:txBody>
          </p:sp>
          <p:sp>
            <p:nvSpPr>
              <p:cNvPr id="50" name="TextBox 49">
                <a:extLst>
                  <a:ext uri="{FF2B5EF4-FFF2-40B4-BE49-F238E27FC236}">
                    <a16:creationId xmlns:a16="http://schemas.microsoft.com/office/drawing/2014/main" id="{F6021F7C-97C1-504E-BEF1-287EE4B56DBE}"/>
                  </a:ext>
                </a:extLst>
              </p:cNvPr>
              <p:cNvSpPr txBox="1"/>
              <p:nvPr/>
            </p:nvSpPr>
            <p:spPr>
              <a:xfrm>
                <a:off x="18474409" y="5157396"/>
                <a:ext cx="1116130" cy="419889"/>
              </a:xfrm>
              <a:prstGeom prst="rect">
                <a:avLst/>
              </a:prstGeom>
              <a:noFill/>
            </p:spPr>
            <p:txBody>
              <a:bodyPr wrap="none" rtlCol="0">
                <a:spAutoFit/>
              </a:bodyPr>
              <a:lstStyle/>
              <a:p>
                <a:pPr algn="ctr"/>
                <a:r>
                  <a:rPr lang="en-US" sz="2400" b="1" dirty="0">
                    <a:solidFill>
                      <a:srgbClr val="1500FF"/>
                    </a:solidFill>
                    <a:latin typeface="Libre Baskerville" panose="02000000000000000000" pitchFamily="2" charset="0"/>
                  </a:rPr>
                  <a:t>3.33 M</a:t>
                </a:r>
              </a:p>
            </p:txBody>
          </p:sp>
          <p:sp>
            <p:nvSpPr>
              <p:cNvPr id="51" name="TextBox 50">
                <a:extLst>
                  <a:ext uri="{FF2B5EF4-FFF2-40B4-BE49-F238E27FC236}">
                    <a16:creationId xmlns:a16="http://schemas.microsoft.com/office/drawing/2014/main" id="{6D1723C3-6445-1437-B0DC-8BEE322E61DC}"/>
                  </a:ext>
                </a:extLst>
              </p:cNvPr>
              <p:cNvSpPr txBox="1"/>
              <p:nvPr/>
            </p:nvSpPr>
            <p:spPr>
              <a:xfrm>
                <a:off x="21099143" y="5157396"/>
                <a:ext cx="714035"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4 M</a:t>
                </a:r>
              </a:p>
            </p:txBody>
          </p:sp>
          <p:sp>
            <p:nvSpPr>
              <p:cNvPr id="52" name="TextBox 51">
                <a:extLst>
                  <a:ext uri="{FF2B5EF4-FFF2-40B4-BE49-F238E27FC236}">
                    <a16:creationId xmlns:a16="http://schemas.microsoft.com/office/drawing/2014/main" id="{2E32EEE5-A77E-6F4E-5BBD-F5B73E569784}"/>
                  </a:ext>
                </a:extLst>
              </p:cNvPr>
              <p:cNvSpPr txBox="1"/>
              <p:nvPr/>
            </p:nvSpPr>
            <p:spPr>
              <a:xfrm>
                <a:off x="18499897" y="6714551"/>
                <a:ext cx="1071607"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1.22 M</a:t>
                </a:r>
              </a:p>
            </p:txBody>
          </p:sp>
          <p:sp>
            <p:nvSpPr>
              <p:cNvPr id="53" name="TextBox 52">
                <a:extLst>
                  <a:ext uri="{FF2B5EF4-FFF2-40B4-BE49-F238E27FC236}">
                    <a16:creationId xmlns:a16="http://schemas.microsoft.com/office/drawing/2014/main" id="{139589C2-611C-7DEC-0CD4-6E0ED0A685C3}"/>
                  </a:ext>
                </a:extLst>
              </p:cNvPr>
              <p:cNvSpPr txBox="1"/>
              <p:nvPr/>
            </p:nvSpPr>
            <p:spPr>
              <a:xfrm>
                <a:off x="18541127" y="8275486"/>
                <a:ext cx="1116130"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3.83 M</a:t>
                </a:r>
              </a:p>
            </p:txBody>
          </p:sp>
          <p:sp>
            <p:nvSpPr>
              <p:cNvPr id="54" name="TextBox 53">
                <a:extLst>
                  <a:ext uri="{FF2B5EF4-FFF2-40B4-BE49-F238E27FC236}">
                    <a16:creationId xmlns:a16="http://schemas.microsoft.com/office/drawing/2014/main" id="{A4A822B0-C7BC-C36B-33DC-99D7871E7A84}"/>
                  </a:ext>
                </a:extLst>
              </p:cNvPr>
              <p:cNvSpPr txBox="1"/>
              <p:nvPr/>
            </p:nvSpPr>
            <p:spPr>
              <a:xfrm>
                <a:off x="18511278" y="9813948"/>
                <a:ext cx="1042390"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0.11 M</a:t>
                </a:r>
              </a:p>
            </p:txBody>
          </p:sp>
          <p:sp>
            <p:nvSpPr>
              <p:cNvPr id="55" name="TextBox 54">
                <a:extLst>
                  <a:ext uri="{FF2B5EF4-FFF2-40B4-BE49-F238E27FC236}">
                    <a16:creationId xmlns:a16="http://schemas.microsoft.com/office/drawing/2014/main" id="{10A6F364-3F10-CEB1-D3C9-FF119855C4BA}"/>
                  </a:ext>
                </a:extLst>
              </p:cNvPr>
              <p:cNvSpPr txBox="1"/>
              <p:nvPr/>
            </p:nvSpPr>
            <p:spPr>
              <a:xfrm>
                <a:off x="20870708" y="6705628"/>
                <a:ext cx="1067434"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1.28 M</a:t>
                </a:r>
              </a:p>
            </p:txBody>
          </p:sp>
          <p:sp>
            <p:nvSpPr>
              <p:cNvPr id="56" name="TextBox 55">
                <a:extLst>
                  <a:ext uri="{FF2B5EF4-FFF2-40B4-BE49-F238E27FC236}">
                    <a16:creationId xmlns:a16="http://schemas.microsoft.com/office/drawing/2014/main" id="{5CDA4313-A559-825A-4BB3-3BFB0AA51B14}"/>
                  </a:ext>
                </a:extLst>
              </p:cNvPr>
              <p:cNvSpPr txBox="1"/>
              <p:nvPr/>
            </p:nvSpPr>
            <p:spPr>
              <a:xfrm>
                <a:off x="20912957" y="8265326"/>
                <a:ext cx="1159261"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4.02 M</a:t>
                </a:r>
              </a:p>
            </p:txBody>
          </p:sp>
          <p:sp>
            <p:nvSpPr>
              <p:cNvPr id="57" name="TextBox 56">
                <a:extLst>
                  <a:ext uri="{FF2B5EF4-FFF2-40B4-BE49-F238E27FC236}">
                    <a16:creationId xmlns:a16="http://schemas.microsoft.com/office/drawing/2014/main" id="{204E62AD-A249-025F-9280-3558A034744C}"/>
                  </a:ext>
                </a:extLst>
              </p:cNvPr>
              <p:cNvSpPr txBox="1"/>
              <p:nvPr/>
            </p:nvSpPr>
            <p:spPr>
              <a:xfrm>
                <a:off x="20902337" y="9816061"/>
                <a:ext cx="1099434" cy="419889"/>
              </a:xfrm>
              <a:prstGeom prst="rect">
                <a:avLst/>
              </a:prstGeom>
              <a:noFill/>
            </p:spPr>
            <p:txBody>
              <a:bodyPr wrap="none" rtlCol="0">
                <a:spAutoFit/>
              </a:bodyPr>
              <a:lstStyle/>
              <a:p>
                <a:pPr algn="ctr"/>
                <a:r>
                  <a:rPr lang="en-US" sz="2400" b="1">
                    <a:solidFill>
                      <a:srgbClr val="1500FF"/>
                    </a:solidFill>
                    <a:latin typeface="Libre Baskerville" panose="02000000000000000000" pitchFamily="2" charset="0"/>
                  </a:rPr>
                  <a:t>0.12 M</a:t>
                </a:r>
              </a:p>
            </p:txBody>
          </p:sp>
          <p:sp>
            <p:nvSpPr>
              <p:cNvPr id="58" name="TextBox 57">
                <a:extLst>
                  <a:ext uri="{FF2B5EF4-FFF2-40B4-BE49-F238E27FC236}">
                    <a16:creationId xmlns:a16="http://schemas.microsoft.com/office/drawing/2014/main" id="{50EB069D-1C57-869E-E176-69EAC5C39678}"/>
                  </a:ext>
                </a:extLst>
              </p:cNvPr>
              <p:cNvSpPr txBox="1"/>
              <p:nvPr/>
            </p:nvSpPr>
            <p:spPr>
              <a:xfrm>
                <a:off x="18564847" y="11105446"/>
                <a:ext cx="935257" cy="419889"/>
              </a:xfrm>
              <a:prstGeom prst="rect">
                <a:avLst/>
              </a:prstGeom>
              <a:noFill/>
            </p:spPr>
            <p:txBody>
              <a:bodyPr wrap="none" rtlCol="0">
                <a:spAutoFit/>
              </a:bodyPr>
              <a:lstStyle/>
              <a:p>
                <a:pPr algn="ctr"/>
                <a:r>
                  <a:rPr lang="en-US" sz="2400" b="1">
                    <a:solidFill>
                      <a:schemeClr val="bg1"/>
                    </a:solidFill>
                    <a:latin typeface="Libre Baskerville" panose="02000000000000000000" pitchFamily="2" charset="0"/>
                  </a:rPr>
                  <a:t>8.5 M</a:t>
                </a:r>
              </a:p>
            </p:txBody>
          </p:sp>
          <p:sp>
            <p:nvSpPr>
              <p:cNvPr id="59" name="TextBox 58">
                <a:extLst>
                  <a:ext uri="{FF2B5EF4-FFF2-40B4-BE49-F238E27FC236}">
                    <a16:creationId xmlns:a16="http://schemas.microsoft.com/office/drawing/2014/main" id="{509BB77A-66F9-8750-EE13-ADB18E4E196D}"/>
                  </a:ext>
                </a:extLst>
              </p:cNvPr>
              <p:cNvSpPr txBox="1"/>
              <p:nvPr/>
            </p:nvSpPr>
            <p:spPr>
              <a:xfrm>
                <a:off x="20880004" y="11105446"/>
                <a:ext cx="1137001" cy="419889"/>
              </a:xfrm>
              <a:prstGeom prst="rect">
                <a:avLst/>
              </a:prstGeom>
              <a:noFill/>
            </p:spPr>
            <p:txBody>
              <a:bodyPr wrap="none" rtlCol="0">
                <a:spAutoFit/>
              </a:bodyPr>
              <a:lstStyle/>
              <a:p>
                <a:pPr algn="ctr"/>
                <a:r>
                  <a:rPr lang="en-US" sz="2400" b="1">
                    <a:solidFill>
                      <a:schemeClr val="bg1"/>
                    </a:solidFill>
                    <a:latin typeface="Libre Baskerville" panose="02000000000000000000" pitchFamily="2" charset="0"/>
                  </a:rPr>
                  <a:t>9.42 M</a:t>
                </a:r>
              </a:p>
            </p:txBody>
          </p:sp>
        </p:grpSp>
      </p:grpSp>
      <p:pic>
        <p:nvPicPr>
          <p:cNvPr id="70" name="Graphic 69">
            <a:extLst>
              <a:ext uri="{FF2B5EF4-FFF2-40B4-BE49-F238E27FC236}">
                <a16:creationId xmlns:a16="http://schemas.microsoft.com/office/drawing/2014/main" id="{1A2180CE-9EC5-FFA8-F9E3-164BF0657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673" y="4527368"/>
            <a:ext cx="7520399" cy="8564155"/>
          </a:xfrm>
          <a:prstGeom prst="rect">
            <a:avLst/>
          </a:prstGeom>
        </p:spPr>
      </p:pic>
      <p:sp>
        <p:nvSpPr>
          <p:cNvPr id="2" name="Slide Number Placeholder 1">
            <a:extLst>
              <a:ext uri="{FF2B5EF4-FFF2-40B4-BE49-F238E27FC236}">
                <a16:creationId xmlns:a16="http://schemas.microsoft.com/office/drawing/2014/main" id="{E103AC44-E63D-E527-C885-535CD463213E}"/>
              </a:ext>
            </a:extLst>
          </p:cNvPr>
          <p:cNvSpPr>
            <a:spLocks noGrp="1"/>
          </p:cNvSpPr>
          <p:nvPr>
            <p:ph type="sldNum" sz="quarter" idx="11"/>
          </p:nvPr>
        </p:nvSpPr>
        <p:spPr/>
        <p:txBody>
          <a:bodyPr/>
          <a:lstStyle/>
          <a:p>
            <a:fld id="{7BC11DDC-2E92-4322-B813-E5EAB2BCCE49}" type="slidenum">
              <a:rPr lang="en-US" smtClean="0"/>
              <a:t>22</a:t>
            </a:fld>
            <a:endParaRPr lang="en-US"/>
          </a:p>
        </p:txBody>
      </p:sp>
    </p:spTree>
    <p:extLst>
      <p:ext uri="{BB962C8B-B14F-4D97-AF65-F5344CB8AC3E}">
        <p14:creationId xmlns:p14="http://schemas.microsoft.com/office/powerpoint/2010/main" val="689529334"/>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a:srcRect l="25003" r="25003"/>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337048" y="6522424"/>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TIMELINE</a:t>
            </a:r>
          </a:p>
        </p:txBody>
      </p:sp>
      <p:sp>
        <p:nvSpPr>
          <p:cNvPr id="10" name="Slide Number Placeholder 9">
            <a:extLst>
              <a:ext uri="{FF2B5EF4-FFF2-40B4-BE49-F238E27FC236}">
                <a16:creationId xmlns:a16="http://schemas.microsoft.com/office/drawing/2014/main" id="{60FA27E0-7317-7D6B-4D61-16A7FF2F0976}"/>
              </a:ext>
            </a:extLst>
          </p:cNvPr>
          <p:cNvSpPr>
            <a:spLocks noGrp="1"/>
          </p:cNvSpPr>
          <p:nvPr>
            <p:ph type="sldNum" sz="quarter" idx="14"/>
          </p:nvPr>
        </p:nvSpPr>
        <p:spPr/>
        <p:txBody>
          <a:bodyPr/>
          <a:lstStyle/>
          <a:p>
            <a:fld id="{7BC11DDC-2E92-4322-B813-E5EAB2BCCE49}" type="slidenum">
              <a:rPr lang="en-US" smtClean="0">
                <a:solidFill>
                  <a:schemeClr val="bg1"/>
                </a:solidFill>
              </a:rPr>
              <a:t>23</a:t>
            </a:fld>
            <a:endParaRPr lang="en-US" dirty="0">
              <a:solidFill>
                <a:schemeClr val="bg1"/>
              </a:solidFill>
            </a:endParaRPr>
          </a:p>
        </p:txBody>
      </p:sp>
    </p:spTree>
    <p:extLst>
      <p:ext uri="{BB962C8B-B14F-4D97-AF65-F5344CB8AC3E}">
        <p14:creationId xmlns:p14="http://schemas.microsoft.com/office/powerpoint/2010/main" val="269646823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A0FE7CB-CF81-179C-0D3C-1697E1DCB099}"/>
              </a:ext>
            </a:extLst>
          </p:cNvPr>
          <p:cNvSpPr/>
          <p:nvPr/>
        </p:nvSpPr>
        <p:spPr>
          <a:xfrm>
            <a:off x="0" y="15240"/>
            <a:ext cx="24379238" cy="1371600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96B46890-EBCF-375A-9A34-D865F4E1D6EA}"/>
              </a:ext>
            </a:extLst>
          </p:cNvPr>
          <p:cNvGrpSpPr/>
          <p:nvPr/>
        </p:nvGrpSpPr>
        <p:grpSpPr>
          <a:xfrm>
            <a:off x="1104900" y="5867400"/>
            <a:ext cx="2933700" cy="3056464"/>
            <a:chOff x="1104900" y="5867400"/>
            <a:chExt cx="2933700" cy="3056464"/>
          </a:xfrm>
        </p:grpSpPr>
        <p:sp>
          <p:nvSpPr>
            <p:cNvPr id="7" name="Rectangle 6">
              <a:extLst>
                <a:ext uri="{FF2B5EF4-FFF2-40B4-BE49-F238E27FC236}">
                  <a16:creationId xmlns:a16="http://schemas.microsoft.com/office/drawing/2014/main" id="{97B595D7-A0C0-02D4-B0BD-B24E5F082058}"/>
                </a:ext>
              </a:extLst>
            </p:cNvPr>
            <p:cNvSpPr/>
            <p:nvPr/>
          </p:nvSpPr>
          <p:spPr>
            <a:xfrm>
              <a:off x="1104900"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6E6E808-6DD7-AB7B-F336-57DB42C46F5B}"/>
                </a:ext>
              </a:extLst>
            </p:cNvPr>
            <p:cNvSpPr txBox="1"/>
            <p:nvPr/>
          </p:nvSpPr>
          <p:spPr>
            <a:xfrm>
              <a:off x="2016995" y="6276986"/>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1</a:t>
              </a:r>
            </a:p>
          </p:txBody>
        </p:sp>
      </p:grpSp>
      <p:grpSp>
        <p:nvGrpSpPr>
          <p:cNvPr id="59" name="Group 58">
            <a:extLst>
              <a:ext uri="{FF2B5EF4-FFF2-40B4-BE49-F238E27FC236}">
                <a16:creationId xmlns:a16="http://schemas.microsoft.com/office/drawing/2014/main" id="{3465263B-E115-9F7B-5451-FA605DBB75CC}"/>
              </a:ext>
            </a:extLst>
          </p:cNvPr>
          <p:cNvGrpSpPr/>
          <p:nvPr/>
        </p:nvGrpSpPr>
        <p:grpSpPr>
          <a:xfrm>
            <a:off x="4392136" y="5867400"/>
            <a:ext cx="2933700" cy="3073392"/>
            <a:chOff x="4392136" y="5867400"/>
            <a:chExt cx="2933700" cy="3073392"/>
          </a:xfrm>
        </p:grpSpPr>
        <p:sp>
          <p:nvSpPr>
            <p:cNvPr id="8" name="Rectangle 7">
              <a:extLst>
                <a:ext uri="{FF2B5EF4-FFF2-40B4-BE49-F238E27FC236}">
                  <a16:creationId xmlns:a16="http://schemas.microsoft.com/office/drawing/2014/main" id="{45B5283E-CE90-4522-BF55-4753619BA6D6}"/>
                </a:ext>
              </a:extLst>
            </p:cNvPr>
            <p:cNvSpPr/>
            <p:nvPr/>
          </p:nvSpPr>
          <p:spPr>
            <a:xfrm>
              <a:off x="4392136"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A9A3634-6EDB-E5A8-E206-4B49440C035F}"/>
                </a:ext>
              </a:extLst>
            </p:cNvPr>
            <p:cNvSpPr txBox="1"/>
            <p:nvPr/>
          </p:nvSpPr>
          <p:spPr>
            <a:xfrm>
              <a:off x="5181893" y="6293914"/>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2</a:t>
              </a:r>
            </a:p>
          </p:txBody>
        </p:sp>
      </p:grpSp>
      <p:grpSp>
        <p:nvGrpSpPr>
          <p:cNvPr id="60" name="Group 59">
            <a:extLst>
              <a:ext uri="{FF2B5EF4-FFF2-40B4-BE49-F238E27FC236}">
                <a16:creationId xmlns:a16="http://schemas.microsoft.com/office/drawing/2014/main" id="{8787B87A-55F2-06B6-A559-55FAD104EDF1}"/>
              </a:ext>
            </a:extLst>
          </p:cNvPr>
          <p:cNvGrpSpPr/>
          <p:nvPr/>
        </p:nvGrpSpPr>
        <p:grpSpPr>
          <a:xfrm>
            <a:off x="7679372" y="5867400"/>
            <a:ext cx="2933700" cy="3019208"/>
            <a:chOff x="7679372" y="5867400"/>
            <a:chExt cx="2933700" cy="3019208"/>
          </a:xfrm>
        </p:grpSpPr>
        <p:sp>
          <p:nvSpPr>
            <p:cNvPr id="9" name="Rectangle 8">
              <a:extLst>
                <a:ext uri="{FF2B5EF4-FFF2-40B4-BE49-F238E27FC236}">
                  <a16:creationId xmlns:a16="http://schemas.microsoft.com/office/drawing/2014/main" id="{CF093685-AE46-280B-D47C-DDEBAAF61AA5}"/>
                </a:ext>
              </a:extLst>
            </p:cNvPr>
            <p:cNvSpPr/>
            <p:nvPr/>
          </p:nvSpPr>
          <p:spPr>
            <a:xfrm>
              <a:off x="7679372"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DC1E275-E806-E0D8-0D84-3A1B4EA3CDDC}"/>
                </a:ext>
              </a:extLst>
            </p:cNvPr>
            <p:cNvSpPr txBox="1"/>
            <p:nvPr/>
          </p:nvSpPr>
          <p:spPr>
            <a:xfrm>
              <a:off x="8459456" y="6239730"/>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3</a:t>
              </a:r>
            </a:p>
          </p:txBody>
        </p:sp>
      </p:grpSp>
      <p:grpSp>
        <p:nvGrpSpPr>
          <p:cNvPr id="61" name="Group 60">
            <a:extLst>
              <a:ext uri="{FF2B5EF4-FFF2-40B4-BE49-F238E27FC236}">
                <a16:creationId xmlns:a16="http://schemas.microsoft.com/office/drawing/2014/main" id="{5F37185C-2CBC-F0A1-A0AA-88527C6E9CD2}"/>
              </a:ext>
            </a:extLst>
          </p:cNvPr>
          <p:cNvGrpSpPr/>
          <p:nvPr/>
        </p:nvGrpSpPr>
        <p:grpSpPr>
          <a:xfrm>
            <a:off x="10966608" y="5867400"/>
            <a:ext cx="2933700" cy="3095408"/>
            <a:chOff x="10966608" y="5867400"/>
            <a:chExt cx="2933700" cy="3095408"/>
          </a:xfrm>
        </p:grpSpPr>
        <p:sp>
          <p:nvSpPr>
            <p:cNvPr id="10" name="Rectangle 9">
              <a:extLst>
                <a:ext uri="{FF2B5EF4-FFF2-40B4-BE49-F238E27FC236}">
                  <a16:creationId xmlns:a16="http://schemas.microsoft.com/office/drawing/2014/main" id="{4F998E05-4CB6-D41A-BC9E-082D8E54ECAF}"/>
                </a:ext>
              </a:extLst>
            </p:cNvPr>
            <p:cNvSpPr/>
            <p:nvPr/>
          </p:nvSpPr>
          <p:spPr>
            <a:xfrm>
              <a:off x="10966608"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FD899B-EA25-6AED-369E-902D02299025}"/>
                </a:ext>
              </a:extLst>
            </p:cNvPr>
            <p:cNvSpPr txBox="1"/>
            <p:nvPr/>
          </p:nvSpPr>
          <p:spPr>
            <a:xfrm>
              <a:off x="11512526" y="6315930"/>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4</a:t>
              </a:r>
            </a:p>
          </p:txBody>
        </p:sp>
      </p:grpSp>
      <p:grpSp>
        <p:nvGrpSpPr>
          <p:cNvPr id="62" name="Group 61">
            <a:extLst>
              <a:ext uri="{FF2B5EF4-FFF2-40B4-BE49-F238E27FC236}">
                <a16:creationId xmlns:a16="http://schemas.microsoft.com/office/drawing/2014/main" id="{1FD6D28E-67BE-6028-81F4-B218294CB10F}"/>
              </a:ext>
            </a:extLst>
          </p:cNvPr>
          <p:cNvGrpSpPr/>
          <p:nvPr/>
        </p:nvGrpSpPr>
        <p:grpSpPr>
          <a:xfrm>
            <a:off x="14253844" y="5867400"/>
            <a:ext cx="2933700" cy="3149592"/>
            <a:chOff x="14253844" y="5867400"/>
            <a:chExt cx="2933700" cy="3149592"/>
          </a:xfrm>
        </p:grpSpPr>
        <p:sp>
          <p:nvSpPr>
            <p:cNvPr id="11" name="Rectangle 10">
              <a:extLst>
                <a:ext uri="{FF2B5EF4-FFF2-40B4-BE49-F238E27FC236}">
                  <a16:creationId xmlns:a16="http://schemas.microsoft.com/office/drawing/2014/main" id="{843BFAD1-9BC8-CE82-7811-CA915A0FA10F}"/>
                </a:ext>
              </a:extLst>
            </p:cNvPr>
            <p:cNvSpPr/>
            <p:nvPr/>
          </p:nvSpPr>
          <p:spPr>
            <a:xfrm>
              <a:off x="14253844"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8F9EEF5-554C-DC25-986A-49C7896DC42D}"/>
                </a:ext>
              </a:extLst>
            </p:cNvPr>
            <p:cNvSpPr txBox="1"/>
            <p:nvPr/>
          </p:nvSpPr>
          <p:spPr>
            <a:xfrm>
              <a:off x="15043601" y="6370114"/>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5</a:t>
              </a:r>
            </a:p>
          </p:txBody>
        </p:sp>
      </p:grpSp>
      <p:grpSp>
        <p:nvGrpSpPr>
          <p:cNvPr id="63" name="Group 62">
            <a:extLst>
              <a:ext uri="{FF2B5EF4-FFF2-40B4-BE49-F238E27FC236}">
                <a16:creationId xmlns:a16="http://schemas.microsoft.com/office/drawing/2014/main" id="{89B7289B-0BE2-6E8D-8947-B89AFC7E5E65}"/>
              </a:ext>
            </a:extLst>
          </p:cNvPr>
          <p:cNvGrpSpPr/>
          <p:nvPr/>
        </p:nvGrpSpPr>
        <p:grpSpPr>
          <a:xfrm>
            <a:off x="17541080" y="5867400"/>
            <a:ext cx="2933700" cy="3180072"/>
            <a:chOff x="17541080" y="5867400"/>
            <a:chExt cx="2933700" cy="3180072"/>
          </a:xfrm>
        </p:grpSpPr>
        <p:sp>
          <p:nvSpPr>
            <p:cNvPr id="12" name="Rectangle 11">
              <a:extLst>
                <a:ext uri="{FF2B5EF4-FFF2-40B4-BE49-F238E27FC236}">
                  <a16:creationId xmlns:a16="http://schemas.microsoft.com/office/drawing/2014/main" id="{179152D5-41CD-B29B-2A1F-74F2E9DA7205}"/>
                </a:ext>
              </a:extLst>
            </p:cNvPr>
            <p:cNvSpPr/>
            <p:nvPr/>
          </p:nvSpPr>
          <p:spPr>
            <a:xfrm>
              <a:off x="17541080"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599825E-2CB7-D277-D925-74B05E957DE0}"/>
                </a:ext>
              </a:extLst>
            </p:cNvPr>
            <p:cNvSpPr txBox="1"/>
            <p:nvPr/>
          </p:nvSpPr>
          <p:spPr>
            <a:xfrm>
              <a:off x="18239397" y="6400594"/>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6</a:t>
              </a:r>
            </a:p>
          </p:txBody>
        </p:sp>
      </p:grpSp>
      <p:grpSp>
        <p:nvGrpSpPr>
          <p:cNvPr id="64" name="Group 63">
            <a:extLst>
              <a:ext uri="{FF2B5EF4-FFF2-40B4-BE49-F238E27FC236}">
                <a16:creationId xmlns:a16="http://schemas.microsoft.com/office/drawing/2014/main" id="{900A592A-369C-8EC3-3271-A2A82D8D09F5}"/>
              </a:ext>
            </a:extLst>
          </p:cNvPr>
          <p:cNvGrpSpPr/>
          <p:nvPr/>
        </p:nvGrpSpPr>
        <p:grpSpPr>
          <a:xfrm>
            <a:off x="20828318" y="5867400"/>
            <a:ext cx="2933700" cy="3197000"/>
            <a:chOff x="20828318" y="5867400"/>
            <a:chExt cx="2933700" cy="3197000"/>
          </a:xfrm>
        </p:grpSpPr>
        <p:sp>
          <p:nvSpPr>
            <p:cNvPr id="13" name="Rectangle 12">
              <a:extLst>
                <a:ext uri="{FF2B5EF4-FFF2-40B4-BE49-F238E27FC236}">
                  <a16:creationId xmlns:a16="http://schemas.microsoft.com/office/drawing/2014/main" id="{0FAB90DF-CD4F-B878-C931-21F7FAA714EF}"/>
                </a:ext>
              </a:extLst>
            </p:cNvPr>
            <p:cNvSpPr/>
            <p:nvPr/>
          </p:nvSpPr>
          <p:spPr>
            <a:xfrm>
              <a:off x="20828318" y="5867400"/>
              <a:ext cx="2933700" cy="2377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E38393-2011-27FB-05E7-61B5FE042E76}"/>
                </a:ext>
              </a:extLst>
            </p:cNvPr>
            <p:cNvSpPr txBox="1"/>
            <p:nvPr/>
          </p:nvSpPr>
          <p:spPr>
            <a:xfrm>
              <a:off x="21685150" y="6417522"/>
              <a:ext cx="1354185" cy="2646878"/>
            </a:xfrm>
            <a:prstGeom prst="rect">
              <a:avLst/>
            </a:prstGeom>
            <a:noFill/>
          </p:spPr>
          <p:txBody>
            <a:bodyPr wrap="square" rtlCol="0">
              <a:spAutoFit/>
            </a:bodyPr>
            <a:lstStyle/>
            <a:p>
              <a:r>
                <a:rPr lang="en-ID" sz="16600" b="1" dirty="0">
                  <a:solidFill>
                    <a:srgbClr val="FDA2A3"/>
                  </a:solidFill>
                  <a:latin typeface="Libre Baskerville" panose="02000000000000000000" pitchFamily="2" charset="0"/>
                </a:rPr>
                <a:t>7</a:t>
              </a:r>
            </a:p>
          </p:txBody>
        </p:sp>
      </p:grpSp>
      <p:sp>
        <p:nvSpPr>
          <p:cNvPr id="22" name="Freeform 4">
            <a:extLst>
              <a:ext uri="{FF2B5EF4-FFF2-40B4-BE49-F238E27FC236}">
                <a16:creationId xmlns:a16="http://schemas.microsoft.com/office/drawing/2014/main" id="{9177F13E-D939-8716-C833-D8209D6D5B3E}"/>
              </a:ext>
            </a:extLst>
          </p:cNvPr>
          <p:cNvSpPr/>
          <p:nvPr/>
        </p:nvSpPr>
        <p:spPr>
          <a:xfrm flipH="1">
            <a:off x="2944" y="11353798"/>
            <a:ext cx="2508193" cy="237744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3" name="Group 82">
            <a:extLst>
              <a:ext uri="{FF2B5EF4-FFF2-40B4-BE49-F238E27FC236}">
                <a16:creationId xmlns:a16="http://schemas.microsoft.com/office/drawing/2014/main" id="{5C40314F-16C7-AA50-8A31-A9B5385D9D21}"/>
              </a:ext>
            </a:extLst>
          </p:cNvPr>
          <p:cNvGrpSpPr/>
          <p:nvPr/>
        </p:nvGrpSpPr>
        <p:grpSpPr>
          <a:xfrm>
            <a:off x="734269" y="1469953"/>
            <a:ext cx="6962197" cy="4397447"/>
            <a:chOff x="734269" y="1469953"/>
            <a:chExt cx="6962197" cy="4397447"/>
          </a:xfrm>
        </p:grpSpPr>
        <p:cxnSp>
          <p:nvCxnSpPr>
            <p:cNvPr id="24" name="Straight Connector 23">
              <a:extLst>
                <a:ext uri="{FF2B5EF4-FFF2-40B4-BE49-F238E27FC236}">
                  <a16:creationId xmlns:a16="http://schemas.microsoft.com/office/drawing/2014/main" id="{5E49EA98-E8F4-0728-DD44-507C03145EF7}"/>
                </a:ext>
              </a:extLst>
            </p:cNvPr>
            <p:cNvCxnSpPr>
              <a:stCxn id="7" idx="0"/>
            </p:cNvCxnSpPr>
            <p:nvPr/>
          </p:nvCxnSpPr>
          <p:spPr>
            <a:xfrm flipV="1">
              <a:off x="2571750" y="4511040"/>
              <a:ext cx="0"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08D7A4-C9F8-85AA-A09D-5CD16305EDA7}"/>
                </a:ext>
              </a:extLst>
            </p:cNvPr>
            <p:cNvCxnSpPr>
              <a:stCxn id="8" idx="0"/>
            </p:cNvCxnSpPr>
            <p:nvPr/>
          </p:nvCxnSpPr>
          <p:spPr>
            <a:xfrm flipH="1" flipV="1">
              <a:off x="5858985" y="4511040"/>
              <a:ext cx="1"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7D0E7D-C855-37BD-82AE-FB5C41515BC2}"/>
                </a:ext>
              </a:extLst>
            </p:cNvPr>
            <p:cNvCxnSpPr>
              <a:cxnSpLocks/>
            </p:cNvCxnSpPr>
            <p:nvPr/>
          </p:nvCxnSpPr>
          <p:spPr>
            <a:xfrm>
              <a:off x="2527935" y="4511040"/>
              <a:ext cx="3379089"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0E6D229-DB4E-0A30-A7E8-E583DB4E1365}"/>
                </a:ext>
              </a:extLst>
            </p:cNvPr>
            <p:cNvSpPr txBox="1"/>
            <p:nvPr/>
          </p:nvSpPr>
          <p:spPr>
            <a:xfrm>
              <a:off x="734269" y="1469953"/>
              <a:ext cx="6962197" cy="2862322"/>
            </a:xfrm>
            <a:prstGeom prst="rect">
              <a:avLst/>
            </a:prstGeom>
            <a:noFill/>
          </p:spPr>
          <p:txBody>
            <a:bodyPr wrap="square" rtlCol="0">
              <a:spAutoFit/>
            </a:bodyPr>
            <a:lstStyle/>
            <a:p>
              <a:pPr algn="ctr"/>
              <a:r>
                <a:rPr lang="en-US" sz="6000" dirty="0">
                  <a:solidFill>
                    <a:srgbClr val="1500FF"/>
                  </a:solidFill>
                  <a:latin typeface="Libre Baskerville" panose="02000000000000000000" pitchFamily="2" charset="0"/>
                </a:rPr>
                <a:t>GATHER DATA </a:t>
              </a:r>
            </a:p>
            <a:p>
              <a:pPr algn="ctr"/>
              <a:r>
                <a:rPr lang="en-US" sz="6000" dirty="0">
                  <a:solidFill>
                    <a:srgbClr val="1500FF"/>
                  </a:solidFill>
                  <a:latin typeface="Libre Baskerville" panose="02000000000000000000" pitchFamily="2" charset="0"/>
                </a:rPr>
                <a:t>&amp;</a:t>
              </a:r>
            </a:p>
            <a:p>
              <a:pPr algn="ctr"/>
              <a:r>
                <a:rPr lang="en-US" sz="6000" dirty="0">
                  <a:solidFill>
                    <a:srgbClr val="1500FF"/>
                  </a:solidFill>
                  <a:latin typeface="Libre Baskerville" panose="02000000000000000000" pitchFamily="2" charset="0"/>
                </a:rPr>
                <a:t>PROCESSING</a:t>
              </a:r>
            </a:p>
          </p:txBody>
        </p:sp>
      </p:grpSp>
      <p:grpSp>
        <p:nvGrpSpPr>
          <p:cNvPr id="84" name="Group 83">
            <a:extLst>
              <a:ext uri="{FF2B5EF4-FFF2-40B4-BE49-F238E27FC236}">
                <a16:creationId xmlns:a16="http://schemas.microsoft.com/office/drawing/2014/main" id="{23C8293E-5E46-6F57-D51C-F55B6F025C17}"/>
              </a:ext>
            </a:extLst>
          </p:cNvPr>
          <p:cNvGrpSpPr/>
          <p:nvPr/>
        </p:nvGrpSpPr>
        <p:grpSpPr>
          <a:xfrm>
            <a:off x="2571750" y="8208428"/>
            <a:ext cx="9356067" cy="4394586"/>
            <a:chOff x="2571750" y="8208428"/>
            <a:chExt cx="9356067" cy="4394586"/>
          </a:xfrm>
        </p:grpSpPr>
        <p:cxnSp>
          <p:nvCxnSpPr>
            <p:cNvPr id="33" name="Straight Connector 32">
              <a:extLst>
                <a:ext uri="{FF2B5EF4-FFF2-40B4-BE49-F238E27FC236}">
                  <a16:creationId xmlns:a16="http://schemas.microsoft.com/office/drawing/2014/main" id="{C6E5FB15-F5E1-73F0-ACF6-BCE55CE5D185}"/>
                </a:ext>
              </a:extLst>
            </p:cNvPr>
            <p:cNvCxnSpPr/>
            <p:nvPr/>
          </p:nvCxnSpPr>
          <p:spPr>
            <a:xfrm flipV="1">
              <a:off x="4972313" y="8208428"/>
              <a:ext cx="0"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C8C7259-2FDA-54B9-F1AD-BC0AC44BCAF8}"/>
                </a:ext>
              </a:extLst>
            </p:cNvPr>
            <p:cNvCxnSpPr/>
            <p:nvPr/>
          </p:nvCxnSpPr>
          <p:spPr>
            <a:xfrm flipH="1" flipV="1">
              <a:off x="10043055" y="8226634"/>
              <a:ext cx="1"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417463C-60E2-1E90-2766-C1C76AE7C26E}"/>
                </a:ext>
              </a:extLst>
            </p:cNvPr>
            <p:cNvCxnSpPr>
              <a:cxnSpLocks/>
            </p:cNvCxnSpPr>
            <p:nvPr/>
          </p:nvCxnSpPr>
          <p:spPr>
            <a:xfrm>
              <a:off x="4907280" y="9564788"/>
              <a:ext cx="517398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EEAE446-3BE7-ACDE-7FA6-3C21986D4778}"/>
                </a:ext>
              </a:extLst>
            </p:cNvPr>
            <p:cNvSpPr txBox="1"/>
            <p:nvPr/>
          </p:nvSpPr>
          <p:spPr>
            <a:xfrm>
              <a:off x="2571750" y="9740692"/>
              <a:ext cx="9356067" cy="2862322"/>
            </a:xfrm>
            <a:prstGeom prst="rect">
              <a:avLst/>
            </a:prstGeom>
            <a:noFill/>
          </p:spPr>
          <p:txBody>
            <a:bodyPr wrap="square" rtlCol="0">
              <a:spAutoFit/>
            </a:bodyPr>
            <a:lstStyle/>
            <a:p>
              <a:pPr algn="ctr"/>
              <a:r>
                <a:rPr lang="en-US" sz="6000" dirty="0">
                  <a:solidFill>
                    <a:srgbClr val="1500FF"/>
                  </a:solidFill>
                  <a:latin typeface="Libre Baskerville" panose="02000000000000000000" pitchFamily="2" charset="0"/>
                </a:rPr>
                <a:t>BUILDING THE RECCOMENDER ENGINE</a:t>
              </a:r>
            </a:p>
          </p:txBody>
        </p:sp>
      </p:grpSp>
      <p:grpSp>
        <p:nvGrpSpPr>
          <p:cNvPr id="85" name="Group 84">
            <a:extLst>
              <a:ext uri="{FF2B5EF4-FFF2-40B4-BE49-F238E27FC236}">
                <a16:creationId xmlns:a16="http://schemas.microsoft.com/office/drawing/2014/main" id="{58747816-D0A0-C4DB-1AC2-99403D15A52C}"/>
              </a:ext>
            </a:extLst>
          </p:cNvPr>
          <p:cNvGrpSpPr/>
          <p:nvPr/>
        </p:nvGrpSpPr>
        <p:grpSpPr>
          <a:xfrm>
            <a:off x="14238455" y="8226634"/>
            <a:ext cx="9356067" cy="3723037"/>
            <a:chOff x="14238455" y="8226634"/>
            <a:chExt cx="9356067" cy="3723037"/>
          </a:xfrm>
        </p:grpSpPr>
        <p:cxnSp>
          <p:nvCxnSpPr>
            <p:cNvPr id="29" name="Straight Connector 28">
              <a:extLst>
                <a:ext uri="{FF2B5EF4-FFF2-40B4-BE49-F238E27FC236}">
                  <a16:creationId xmlns:a16="http://schemas.microsoft.com/office/drawing/2014/main" id="{5EDDDB4F-896E-AEEB-F7D4-8D948F2B9B56}"/>
                </a:ext>
              </a:extLst>
            </p:cNvPr>
            <p:cNvCxnSpPr/>
            <p:nvPr/>
          </p:nvCxnSpPr>
          <p:spPr>
            <a:xfrm flipV="1">
              <a:off x="14681563" y="8244840"/>
              <a:ext cx="0"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4A55CA-709B-1842-26D9-8CA38C9C93E1}"/>
                </a:ext>
              </a:extLst>
            </p:cNvPr>
            <p:cNvCxnSpPr/>
            <p:nvPr/>
          </p:nvCxnSpPr>
          <p:spPr>
            <a:xfrm flipH="1" flipV="1">
              <a:off x="23167256" y="8226634"/>
              <a:ext cx="1" cy="135636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6C7417-974A-3071-CF38-87A0FC158477}"/>
                </a:ext>
              </a:extLst>
            </p:cNvPr>
            <p:cNvCxnSpPr>
              <a:cxnSpLocks/>
            </p:cNvCxnSpPr>
            <p:nvPr/>
          </p:nvCxnSpPr>
          <p:spPr>
            <a:xfrm>
              <a:off x="14630400" y="9582994"/>
              <a:ext cx="856869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1C64E8-6C58-FA3B-FFA2-7E5286F2CA41}"/>
                </a:ext>
              </a:extLst>
            </p:cNvPr>
            <p:cNvSpPr txBox="1"/>
            <p:nvPr/>
          </p:nvSpPr>
          <p:spPr>
            <a:xfrm>
              <a:off x="14238455" y="10010679"/>
              <a:ext cx="9356067" cy="1938992"/>
            </a:xfrm>
            <a:prstGeom prst="rect">
              <a:avLst/>
            </a:prstGeom>
            <a:noFill/>
          </p:spPr>
          <p:txBody>
            <a:bodyPr wrap="square" rtlCol="0">
              <a:spAutoFit/>
            </a:bodyPr>
            <a:lstStyle/>
            <a:p>
              <a:pPr algn="ctr"/>
              <a:r>
                <a:rPr lang="en-US" sz="6000" dirty="0">
                  <a:solidFill>
                    <a:srgbClr val="1500FF"/>
                  </a:solidFill>
                  <a:latin typeface="Libre Baskerville" panose="02000000000000000000" pitchFamily="2" charset="0"/>
                </a:rPr>
                <a:t>IMPLEMENT</a:t>
              </a:r>
            </a:p>
            <a:p>
              <a:pPr algn="ctr"/>
              <a:r>
                <a:rPr lang="en-US" sz="6000" dirty="0">
                  <a:solidFill>
                    <a:srgbClr val="1500FF"/>
                  </a:solidFill>
                  <a:latin typeface="Libre Baskerville" panose="02000000000000000000" pitchFamily="2" charset="0"/>
                </a:rPr>
                <a:t>IN WEBSITE</a:t>
              </a:r>
            </a:p>
          </p:txBody>
        </p:sp>
      </p:grpSp>
      <p:grpSp>
        <p:nvGrpSpPr>
          <p:cNvPr id="86" name="Group 85">
            <a:extLst>
              <a:ext uri="{FF2B5EF4-FFF2-40B4-BE49-F238E27FC236}">
                <a16:creationId xmlns:a16="http://schemas.microsoft.com/office/drawing/2014/main" id="{C03553FE-0A7F-7E49-3ACE-1C6DCC573585}"/>
              </a:ext>
            </a:extLst>
          </p:cNvPr>
          <p:cNvGrpSpPr/>
          <p:nvPr/>
        </p:nvGrpSpPr>
        <p:grpSpPr>
          <a:xfrm>
            <a:off x="8952359" y="1504822"/>
            <a:ext cx="6962197" cy="4185572"/>
            <a:chOff x="8952359" y="1504822"/>
            <a:chExt cx="6962197" cy="4185572"/>
          </a:xfrm>
        </p:grpSpPr>
        <p:sp>
          <p:nvSpPr>
            <p:cNvPr id="53" name="Arrow: Down 52">
              <a:extLst>
                <a:ext uri="{FF2B5EF4-FFF2-40B4-BE49-F238E27FC236}">
                  <a16:creationId xmlns:a16="http://schemas.microsoft.com/office/drawing/2014/main" id="{B7AAA1EB-506E-03D3-A1FB-3A188E2D220E}"/>
                </a:ext>
              </a:extLst>
            </p:cNvPr>
            <p:cNvSpPr/>
            <p:nvPr/>
          </p:nvSpPr>
          <p:spPr>
            <a:xfrm>
              <a:off x="12105213" y="4334034"/>
              <a:ext cx="656490" cy="135636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9AD255D-0B67-FEC2-1278-7071AE08B74C}"/>
                </a:ext>
              </a:extLst>
            </p:cNvPr>
            <p:cNvSpPr txBox="1"/>
            <p:nvPr/>
          </p:nvSpPr>
          <p:spPr>
            <a:xfrm>
              <a:off x="8952359" y="1504822"/>
              <a:ext cx="6962197" cy="2862322"/>
            </a:xfrm>
            <a:prstGeom prst="rect">
              <a:avLst/>
            </a:prstGeom>
            <a:noFill/>
          </p:spPr>
          <p:txBody>
            <a:bodyPr wrap="square" rtlCol="0">
              <a:spAutoFit/>
            </a:bodyPr>
            <a:lstStyle/>
            <a:p>
              <a:pPr algn="ctr"/>
              <a:r>
                <a:rPr lang="en-US" sz="6000" dirty="0">
                  <a:solidFill>
                    <a:srgbClr val="1500FF"/>
                  </a:solidFill>
                  <a:latin typeface="Libre Baskerville" panose="02000000000000000000" pitchFamily="2" charset="0"/>
                </a:rPr>
                <a:t>MARKETING</a:t>
              </a:r>
            </a:p>
            <a:p>
              <a:pPr algn="ctr"/>
              <a:r>
                <a:rPr lang="en-US" sz="6000" dirty="0">
                  <a:solidFill>
                    <a:srgbClr val="1500FF"/>
                  </a:solidFill>
                  <a:latin typeface="Libre Baskerville" panose="02000000000000000000" pitchFamily="2" charset="0"/>
                </a:rPr>
                <a:t>&amp; FINANCE</a:t>
              </a:r>
            </a:p>
            <a:p>
              <a:pPr algn="ctr"/>
              <a:r>
                <a:rPr lang="en-US" sz="6000" dirty="0">
                  <a:solidFill>
                    <a:srgbClr val="1500FF"/>
                  </a:solidFill>
                  <a:latin typeface="Libre Baskerville" panose="02000000000000000000" pitchFamily="2" charset="0"/>
                </a:rPr>
                <a:t>INPUT</a:t>
              </a:r>
            </a:p>
          </p:txBody>
        </p:sp>
      </p:grpSp>
      <p:sp>
        <p:nvSpPr>
          <p:cNvPr id="56" name="TextBox 55">
            <a:extLst>
              <a:ext uri="{FF2B5EF4-FFF2-40B4-BE49-F238E27FC236}">
                <a16:creationId xmlns:a16="http://schemas.microsoft.com/office/drawing/2014/main" id="{5861AA08-75E3-F9D7-822F-F4CE283B760B}"/>
              </a:ext>
            </a:extLst>
          </p:cNvPr>
          <p:cNvSpPr txBox="1"/>
          <p:nvPr/>
        </p:nvSpPr>
        <p:spPr>
          <a:xfrm>
            <a:off x="3314700" y="13019469"/>
            <a:ext cx="2508193" cy="523220"/>
          </a:xfrm>
          <a:prstGeom prst="rect">
            <a:avLst/>
          </a:prstGeom>
          <a:noFill/>
        </p:spPr>
        <p:txBody>
          <a:bodyPr wrap="square" rtlCol="0">
            <a:spAutoFit/>
          </a:bodyPr>
          <a:lstStyle/>
          <a:p>
            <a:pPr algn="ctr"/>
            <a:r>
              <a:rPr lang="en-US" sz="2800" dirty="0">
                <a:solidFill>
                  <a:srgbClr val="1500FF"/>
                </a:solidFill>
                <a:latin typeface="Libre Baskerville" panose="02000000000000000000" pitchFamily="2" charset="0"/>
              </a:rPr>
              <a:t>* IN WEEKS</a:t>
            </a:r>
          </a:p>
        </p:txBody>
      </p:sp>
    </p:spTree>
    <p:extLst>
      <p:ext uri="{BB962C8B-B14F-4D97-AF65-F5344CB8AC3E}">
        <p14:creationId xmlns:p14="http://schemas.microsoft.com/office/powerpoint/2010/main" val="27561584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1+#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1+#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1+#ppt_w/2"/>
                                          </p:val>
                                        </p:tav>
                                        <p:tav tm="100000">
                                          <p:val>
                                            <p:strVal val="#ppt_x"/>
                                          </p:val>
                                        </p:tav>
                                      </p:tavLst>
                                    </p:anim>
                                    <p:anim calcmode="lin" valueType="num">
                                      <p:cBhvr additive="base">
                                        <p:cTn id="18" dur="500" fill="hold"/>
                                        <p:tgtEl>
                                          <p:spTgt spid="6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 calcmode="lin" valueType="num">
                                      <p:cBhvr additive="base">
                                        <p:cTn id="22" dur="500" fill="hold"/>
                                        <p:tgtEl>
                                          <p:spTgt spid="61"/>
                                        </p:tgtEl>
                                        <p:attrNameLst>
                                          <p:attrName>ppt_x</p:attrName>
                                        </p:attrNameLst>
                                      </p:cBhvr>
                                      <p:tavLst>
                                        <p:tav tm="0">
                                          <p:val>
                                            <p:strVal val="1+#ppt_w/2"/>
                                          </p:val>
                                        </p:tav>
                                        <p:tav tm="100000">
                                          <p:val>
                                            <p:strVal val="#ppt_x"/>
                                          </p:val>
                                        </p:tav>
                                      </p:tavLst>
                                    </p:anim>
                                    <p:anim calcmode="lin" valueType="num">
                                      <p:cBhvr additive="base">
                                        <p:cTn id="23" dur="500" fill="hold"/>
                                        <p:tgtEl>
                                          <p:spTgt spid="6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500" fill="hold"/>
                                        <p:tgtEl>
                                          <p:spTgt spid="62"/>
                                        </p:tgtEl>
                                        <p:attrNameLst>
                                          <p:attrName>ppt_x</p:attrName>
                                        </p:attrNameLst>
                                      </p:cBhvr>
                                      <p:tavLst>
                                        <p:tav tm="0">
                                          <p:val>
                                            <p:strVal val="1+#ppt_w/2"/>
                                          </p:val>
                                        </p:tav>
                                        <p:tav tm="100000">
                                          <p:val>
                                            <p:strVal val="#ppt_x"/>
                                          </p:val>
                                        </p:tav>
                                      </p:tavLst>
                                    </p:anim>
                                    <p:anim calcmode="lin" valueType="num">
                                      <p:cBhvr additive="base">
                                        <p:cTn id="28" dur="500" fill="hold"/>
                                        <p:tgtEl>
                                          <p:spTgt spid="6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1+#ppt_w/2"/>
                                          </p:val>
                                        </p:tav>
                                        <p:tav tm="100000">
                                          <p:val>
                                            <p:strVal val="#ppt_x"/>
                                          </p:val>
                                        </p:tav>
                                      </p:tavLst>
                                    </p:anim>
                                    <p:anim calcmode="lin" valueType="num">
                                      <p:cBhvr additive="base">
                                        <p:cTn id="33" dur="500" fill="hold"/>
                                        <p:tgtEl>
                                          <p:spTgt spid="6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1+#ppt_w/2"/>
                                          </p:val>
                                        </p:tav>
                                        <p:tav tm="100000">
                                          <p:val>
                                            <p:strVal val="#ppt_x"/>
                                          </p:val>
                                        </p:tav>
                                      </p:tavLst>
                                    </p:anim>
                                    <p:anim calcmode="lin" valueType="num">
                                      <p:cBhvr additive="base">
                                        <p:cTn id="38" dur="500" fill="hold"/>
                                        <p:tgtEl>
                                          <p:spTgt spid="6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83"/>
                                        </p:tgtEl>
                                        <p:attrNameLst>
                                          <p:attrName>style.visibility</p:attrName>
                                        </p:attrNameLst>
                                      </p:cBhvr>
                                      <p:to>
                                        <p:strVal val="visible"/>
                                      </p:to>
                                    </p:set>
                                    <p:anim calcmode="lin" valueType="num">
                                      <p:cBhvr additive="base">
                                        <p:cTn id="42" dur="500" fill="hold"/>
                                        <p:tgtEl>
                                          <p:spTgt spid="83"/>
                                        </p:tgtEl>
                                        <p:attrNameLst>
                                          <p:attrName>ppt_x</p:attrName>
                                        </p:attrNameLst>
                                      </p:cBhvr>
                                      <p:tavLst>
                                        <p:tav tm="0">
                                          <p:val>
                                            <p:strVal val="0-#ppt_w/2"/>
                                          </p:val>
                                        </p:tav>
                                        <p:tav tm="100000">
                                          <p:val>
                                            <p:strVal val="#ppt_x"/>
                                          </p:val>
                                        </p:tav>
                                      </p:tavLst>
                                    </p:anim>
                                    <p:anim calcmode="lin" valueType="num">
                                      <p:cBhvr additive="base">
                                        <p:cTn id="43" dur="500" fill="hold"/>
                                        <p:tgtEl>
                                          <p:spTgt spid="8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ppt_x"/>
                                          </p:val>
                                        </p:tav>
                                        <p:tav tm="100000">
                                          <p:val>
                                            <p:strVal val="#ppt_x"/>
                                          </p:val>
                                        </p:tav>
                                      </p:tavLst>
                                    </p:anim>
                                    <p:anim calcmode="lin" valueType="num">
                                      <p:cBhvr additive="base">
                                        <p:cTn id="48" dur="500" fill="hold"/>
                                        <p:tgtEl>
                                          <p:spTgt spid="84"/>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1" fill="hold" nodeType="afterEffect">
                                  <p:stCondLst>
                                    <p:cond delay="0"/>
                                  </p:stCondLst>
                                  <p:childTnLst>
                                    <p:set>
                                      <p:cBhvr>
                                        <p:cTn id="51" dur="1" fill="hold">
                                          <p:stCondLst>
                                            <p:cond delay="0"/>
                                          </p:stCondLst>
                                        </p:cTn>
                                        <p:tgtEl>
                                          <p:spTgt spid="86"/>
                                        </p:tgtEl>
                                        <p:attrNameLst>
                                          <p:attrName>style.visibility</p:attrName>
                                        </p:attrNameLst>
                                      </p:cBhvr>
                                      <p:to>
                                        <p:strVal val="visible"/>
                                      </p:to>
                                    </p:set>
                                    <p:anim calcmode="lin" valueType="num">
                                      <p:cBhvr additive="base">
                                        <p:cTn id="52" dur="500" fill="hold"/>
                                        <p:tgtEl>
                                          <p:spTgt spid="86"/>
                                        </p:tgtEl>
                                        <p:attrNameLst>
                                          <p:attrName>ppt_x</p:attrName>
                                        </p:attrNameLst>
                                      </p:cBhvr>
                                      <p:tavLst>
                                        <p:tav tm="0">
                                          <p:val>
                                            <p:strVal val="#ppt_x"/>
                                          </p:val>
                                        </p:tav>
                                        <p:tav tm="100000">
                                          <p:val>
                                            <p:strVal val="#ppt_x"/>
                                          </p:val>
                                        </p:tav>
                                      </p:tavLst>
                                    </p:anim>
                                    <p:anim calcmode="lin" valueType="num">
                                      <p:cBhvr additive="base">
                                        <p:cTn id="53" dur="500" fill="hold"/>
                                        <p:tgtEl>
                                          <p:spTgt spid="86"/>
                                        </p:tgtEl>
                                        <p:attrNameLst>
                                          <p:attrName>ppt_y</p:attrName>
                                        </p:attrNameLst>
                                      </p:cBhvr>
                                      <p:tavLst>
                                        <p:tav tm="0">
                                          <p:val>
                                            <p:strVal val="0-#ppt_h/2"/>
                                          </p:val>
                                        </p:tav>
                                        <p:tav tm="100000">
                                          <p:val>
                                            <p:strVal val="#ppt_y"/>
                                          </p:val>
                                        </p:tav>
                                      </p:tavLst>
                                    </p:anim>
                                  </p:childTnLst>
                                </p:cTn>
                              </p:par>
                            </p:childTnLst>
                          </p:cTn>
                        </p:par>
                        <p:par>
                          <p:cTn id="54" fill="hold">
                            <p:stCondLst>
                              <p:cond delay="5000"/>
                            </p:stCondLst>
                            <p:childTnLst>
                              <p:par>
                                <p:cTn id="55" presetID="2" presetClass="entr" presetSubtype="2" fill="hold" nodeType="afterEffect">
                                  <p:stCondLst>
                                    <p:cond delay="0"/>
                                  </p:stCondLst>
                                  <p:childTnLst>
                                    <p:set>
                                      <p:cBhvr>
                                        <p:cTn id="56" dur="1" fill="hold">
                                          <p:stCondLst>
                                            <p:cond delay="0"/>
                                          </p:stCondLst>
                                        </p:cTn>
                                        <p:tgtEl>
                                          <p:spTgt spid="85"/>
                                        </p:tgtEl>
                                        <p:attrNameLst>
                                          <p:attrName>style.visibility</p:attrName>
                                        </p:attrNameLst>
                                      </p:cBhvr>
                                      <p:to>
                                        <p:strVal val="visible"/>
                                      </p:to>
                                    </p:set>
                                    <p:anim calcmode="lin" valueType="num">
                                      <p:cBhvr additive="base">
                                        <p:cTn id="57" dur="500" fill="hold"/>
                                        <p:tgtEl>
                                          <p:spTgt spid="85"/>
                                        </p:tgtEl>
                                        <p:attrNameLst>
                                          <p:attrName>ppt_x</p:attrName>
                                        </p:attrNameLst>
                                      </p:cBhvr>
                                      <p:tavLst>
                                        <p:tav tm="0">
                                          <p:val>
                                            <p:strVal val="1+#ppt_w/2"/>
                                          </p:val>
                                        </p:tav>
                                        <p:tav tm="100000">
                                          <p:val>
                                            <p:strVal val="#ppt_x"/>
                                          </p:val>
                                        </p:tav>
                                      </p:tavLst>
                                    </p:anim>
                                    <p:anim calcmode="lin" valueType="num">
                                      <p:cBhvr additive="base">
                                        <p:cTn id="58" dur="500" fill="hold"/>
                                        <p:tgtEl>
                                          <p:spTgt spid="85"/>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1" presetClass="entr" presetSubtype="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7DAA0F3-844F-B119-71AB-92F0CEA0F91F}"/>
              </a:ext>
            </a:extLst>
          </p:cNvPr>
          <p:cNvSpPr/>
          <p:nvPr/>
        </p:nvSpPr>
        <p:spPr>
          <a:xfrm>
            <a:off x="11047956" y="0"/>
            <a:ext cx="9440195" cy="13716002"/>
          </a:xfrm>
          <a:prstGeom prst="rect">
            <a:avLst/>
          </a:prstGeom>
          <a:solidFill>
            <a:srgbClr val="FEE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Team work">
            <a:extLst>
              <a:ext uri="{FF2B5EF4-FFF2-40B4-BE49-F238E27FC236}">
                <a16:creationId xmlns:a16="http://schemas.microsoft.com/office/drawing/2014/main" id="{7EF12E62-EB12-495D-1A35-B668E5E12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9828" y="2596163"/>
            <a:ext cx="12017509" cy="901313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ABC4B86-C8FE-EC7D-070D-359F67ED1697}"/>
              </a:ext>
            </a:extLst>
          </p:cNvPr>
          <p:cNvSpPr/>
          <p:nvPr/>
        </p:nvSpPr>
        <p:spPr>
          <a:xfrm>
            <a:off x="7816" y="0"/>
            <a:ext cx="11040140" cy="1371600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6B525D0-B766-A61D-A62E-B32BBA511767}"/>
              </a:ext>
            </a:extLst>
          </p:cNvPr>
          <p:cNvSpPr/>
          <p:nvPr/>
        </p:nvSpPr>
        <p:spPr>
          <a:xfrm>
            <a:off x="7816" y="11397400"/>
            <a:ext cx="1101947" cy="1208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Donut 9">
            <a:extLst>
              <a:ext uri="{FF2B5EF4-FFF2-40B4-BE49-F238E27FC236}">
                <a16:creationId xmlns:a16="http://schemas.microsoft.com/office/drawing/2014/main" id="{D22C41B3-4566-1B7E-8BFB-95B222110805}"/>
              </a:ext>
            </a:extLst>
          </p:cNvPr>
          <p:cNvSpPr/>
          <p:nvPr/>
        </p:nvSpPr>
        <p:spPr>
          <a:xfrm>
            <a:off x="0" y="11411848"/>
            <a:ext cx="2219522" cy="229413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Freeform 10">
            <a:extLst>
              <a:ext uri="{FF2B5EF4-FFF2-40B4-BE49-F238E27FC236}">
                <a16:creationId xmlns:a16="http://schemas.microsoft.com/office/drawing/2014/main" id="{30F63149-94AC-86C4-A6C4-6EF27654877D}"/>
              </a:ext>
            </a:extLst>
          </p:cNvPr>
          <p:cNvSpPr/>
          <p:nvPr/>
        </p:nvSpPr>
        <p:spPr>
          <a:xfrm rot="16200000">
            <a:off x="1114853" y="12601219"/>
            <a:ext cx="1099580" cy="1109762"/>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ectangle 25">
            <a:extLst>
              <a:ext uri="{FF2B5EF4-FFF2-40B4-BE49-F238E27FC236}">
                <a16:creationId xmlns:a16="http://schemas.microsoft.com/office/drawing/2014/main" id="{2A42D174-EB2B-16AF-74A0-7843C66E4BB3}"/>
              </a:ext>
            </a:extLst>
          </p:cNvPr>
          <p:cNvSpPr/>
          <p:nvPr/>
        </p:nvSpPr>
        <p:spPr>
          <a:xfrm>
            <a:off x="20488151" y="0"/>
            <a:ext cx="3891087" cy="13715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5">
            <a:extLst>
              <a:ext uri="{FF2B5EF4-FFF2-40B4-BE49-F238E27FC236}">
                <a16:creationId xmlns:a16="http://schemas.microsoft.com/office/drawing/2014/main" id="{5399DE36-1322-F510-D242-AEF609EDCFFF}"/>
              </a:ext>
            </a:extLst>
          </p:cNvPr>
          <p:cNvSpPr/>
          <p:nvPr/>
        </p:nvSpPr>
        <p:spPr>
          <a:xfrm rot="10800000" flipH="1">
            <a:off x="20488151" y="10027753"/>
            <a:ext cx="3891087" cy="3688248"/>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Oval 27">
            <a:extLst>
              <a:ext uri="{FF2B5EF4-FFF2-40B4-BE49-F238E27FC236}">
                <a16:creationId xmlns:a16="http://schemas.microsoft.com/office/drawing/2014/main" id="{F76ADC04-D115-9667-5751-66D3F293B0E3}"/>
              </a:ext>
            </a:extLst>
          </p:cNvPr>
          <p:cNvSpPr/>
          <p:nvPr/>
        </p:nvSpPr>
        <p:spPr>
          <a:xfrm>
            <a:off x="21319522" y="12197221"/>
            <a:ext cx="1141335" cy="11519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Triangle 7">
            <a:extLst>
              <a:ext uri="{FF2B5EF4-FFF2-40B4-BE49-F238E27FC236}">
                <a16:creationId xmlns:a16="http://schemas.microsoft.com/office/drawing/2014/main" id="{46D4D88C-C7B0-02F8-7E4F-24565210FF8B}"/>
              </a:ext>
            </a:extLst>
          </p:cNvPr>
          <p:cNvSpPr/>
          <p:nvPr/>
        </p:nvSpPr>
        <p:spPr>
          <a:xfrm>
            <a:off x="20488151" y="7102729"/>
            <a:ext cx="3891087" cy="292502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TextBox 30">
            <a:extLst>
              <a:ext uri="{FF2B5EF4-FFF2-40B4-BE49-F238E27FC236}">
                <a16:creationId xmlns:a16="http://schemas.microsoft.com/office/drawing/2014/main" id="{D7E537F3-4719-3BBE-B61F-A3DF9DEE5036}"/>
              </a:ext>
            </a:extLst>
          </p:cNvPr>
          <p:cNvSpPr txBox="1"/>
          <p:nvPr/>
        </p:nvSpPr>
        <p:spPr>
          <a:xfrm>
            <a:off x="1344853" y="3404406"/>
            <a:ext cx="8283917" cy="7478970"/>
          </a:xfrm>
          <a:prstGeom prst="rect">
            <a:avLst/>
          </a:prstGeom>
          <a:noFill/>
        </p:spPr>
        <p:txBody>
          <a:bodyPr wrap="square" rtlCol="0">
            <a:spAutoFit/>
          </a:bodyPr>
          <a:lstStyle/>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VP Marketing</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Data Engineer</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Sr. Data Scientist</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Customer Research Analyst</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Marketing Messaging / Creative Designer</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Financial Analyst</a:t>
            </a:r>
          </a:p>
          <a:p>
            <a:pPr marL="685800" indent="-685800">
              <a:buFont typeface="Libre Baskerville" panose="02000000000000000000" pitchFamily="2" charset="0"/>
              <a:buChar char="*"/>
            </a:pPr>
            <a:r>
              <a:rPr lang="en-US" sz="4800" dirty="0">
                <a:solidFill>
                  <a:srgbClr val="1500FF"/>
                </a:solidFill>
                <a:latin typeface="Libre Baskerville" panose="02000000000000000000" pitchFamily="2" charset="0"/>
              </a:rPr>
              <a:t>Webmaster</a:t>
            </a:r>
          </a:p>
          <a:p>
            <a:pPr marL="457200" indent="-457200">
              <a:buFont typeface="Arial" panose="020B0604020202020204" pitchFamily="34" charset="0"/>
              <a:buChar char="•"/>
            </a:pPr>
            <a:endParaRPr lang="en-US" sz="4800" dirty="0">
              <a:solidFill>
                <a:srgbClr val="1500FF"/>
              </a:solidFill>
              <a:latin typeface="Libre Baskerville" panose="02000000000000000000" pitchFamily="2" charset="0"/>
            </a:endParaRPr>
          </a:p>
        </p:txBody>
      </p:sp>
      <p:sp>
        <p:nvSpPr>
          <p:cNvPr id="32" name="TextBox 31">
            <a:extLst>
              <a:ext uri="{FF2B5EF4-FFF2-40B4-BE49-F238E27FC236}">
                <a16:creationId xmlns:a16="http://schemas.microsoft.com/office/drawing/2014/main" id="{B996413A-3C0A-AD02-D0C6-2439E91C184C}"/>
              </a:ext>
            </a:extLst>
          </p:cNvPr>
          <p:cNvSpPr txBox="1"/>
          <p:nvPr/>
        </p:nvSpPr>
        <p:spPr>
          <a:xfrm>
            <a:off x="4639767" y="557986"/>
            <a:ext cx="13202755" cy="1323439"/>
          </a:xfrm>
          <a:prstGeom prst="rect">
            <a:avLst/>
          </a:prstGeom>
          <a:noFill/>
        </p:spPr>
        <p:txBody>
          <a:bodyPr wrap="square" rtlCol="0">
            <a:spAutoFit/>
          </a:bodyPr>
          <a:lstStyle/>
          <a:p>
            <a:r>
              <a:rPr lang="en-US" sz="8000" dirty="0">
                <a:solidFill>
                  <a:srgbClr val="1500FF"/>
                </a:solidFill>
                <a:latin typeface="Libre Baskerville" panose="02000000000000000000" pitchFamily="2" charset="0"/>
              </a:rPr>
              <a:t>INTERNAL PARTNERS</a:t>
            </a:r>
          </a:p>
        </p:txBody>
      </p:sp>
      <p:sp>
        <p:nvSpPr>
          <p:cNvPr id="33" name="Slide Number Placeholder 32">
            <a:extLst>
              <a:ext uri="{FF2B5EF4-FFF2-40B4-BE49-F238E27FC236}">
                <a16:creationId xmlns:a16="http://schemas.microsoft.com/office/drawing/2014/main" id="{1C19EBF2-0ECA-167A-80D4-52D490241F98}"/>
              </a:ext>
            </a:extLst>
          </p:cNvPr>
          <p:cNvSpPr>
            <a:spLocks noGrp="1"/>
          </p:cNvSpPr>
          <p:nvPr>
            <p:ph type="sldNum" sz="quarter" idx="11"/>
          </p:nvPr>
        </p:nvSpPr>
        <p:spPr>
          <a:xfrm>
            <a:off x="7889864" y="12985752"/>
            <a:ext cx="5484813" cy="730250"/>
          </a:xfrm>
        </p:spPr>
        <p:txBody>
          <a:bodyPr/>
          <a:lstStyle/>
          <a:p>
            <a:fld id="{7BC11DDC-2E92-4322-B813-E5EAB2BCCE49}" type="slidenum">
              <a:rPr lang="en-US" smtClean="0"/>
              <a:t>25</a:t>
            </a:fld>
            <a:endParaRPr lang="en-US" dirty="0"/>
          </a:p>
        </p:txBody>
      </p:sp>
    </p:spTree>
    <p:extLst>
      <p:ext uri="{BB962C8B-B14F-4D97-AF65-F5344CB8AC3E}">
        <p14:creationId xmlns:p14="http://schemas.microsoft.com/office/powerpoint/2010/main" val="20375181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up)">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wipe(up)">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wipe(up)">
                                      <p:cBhvr>
                                        <p:cTn id="17" dur="500"/>
                                        <p:tgtEl>
                                          <p:spTgt spid="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Effect transition="in" filter="wipe(up)">
                                      <p:cBhvr>
                                        <p:cTn id="22" dur="500"/>
                                        <p:tgtEl>
                                          <p:spTgt spid="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Effect transition="in" filter="wipe(up)">
                                      <p:cBhvr>
                                        <p:cTn id="27" dur="500"/>
                                        <p:tgtEl>
                                          <p:spTgt spid="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1">
                                            <p:txEl>
                                              <p:pRg st="5" end="5"/>
                                            </p:txEl>
                                          </p:spTgt>
                                        </p:tgtEl>
                                        <p:attrNameLst>
                                          <p:attrName>style.visibility</p:attrName>
                                        </p:attrNameLst>
                                      </p:cBhvr>
                                      <p:to>
                                        <p:strVal val="visible"/>
                                      </p:to>
                                    </p:set>
                                    <p:animEffect transition="in" filter="wipe(up)">
                                      <p:cBhvr>
                                        <p:cTn id="32" dur="500"/>
                                        <p:tgtEl>
                                          <p:spTgt spid="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1">
                                            <p:txEl>
                                              <p:pRg st="6" end="6"/>
                                            </p:txEl>
                                          </p:spTgt>
                                        </p:tgtEl>
                                        <p:attrNameLst>
                                          <p:attrName>style.visibility</p:attrName>
                                        </p:attrNameLst>
                                      </p:cBhvr>
                                      <p:to>
                                        <p:strVal val="visible"/>
                                      </p:to>
                                    </p:set>
                                    <p:animEffect transition="in" filter="wipe(up)">
                                      <p:cBhvr>
                                        <p:cTn id="37" dur="500"/>
                                        <p:tgtEl>
                                          <p:spTgt spid="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a:srcRect l="25003" r="25003"/>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DA2A3"/>
              </a:solidFill>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TextBox 29">
            <a:extLst>
              <a:ext uri="{FF2B5EF4-FFF2-40B4-BE49-F238E27FC236}">
                <a16:creationId xmlns:a16="http://schemas.microsoft.com/office/drawing/2014/main" id="{05ED9FB9-E322-BBCF-12E6-1F48792F5A60}"/>
              </a:ext>
            </a:extLst>
          </p:cNvPr>
          <p:cNvSpPr txBox="1"/>
          <p:nvPr/>
        </p:nvSpPr>
        <p:spPr>
          <a:xfrm>
            <a:off x="8533608" y="6428002"/>
            <a:ext cx="15646178" cy="1831271"/>
          </a:xfrm>
          <a:prstGeom prst="rect">
            <a:avLst/>
          </a:prstGeom>
          <a:noFill/>
        </p:spPr>
        <p:txBody>
          <a:bodyPr wrap="square">
            <a:spAutoFit/>
          </a:bodyPr>
          <a:lstStyle/>
          <a:p>
            <a:pPr algn="ctr"/>
            <a:r>
              <a:rPr lang="en-ID" sz="11300" b="1" dirty="0">
                <a:solidFill>
                  <a:srgbClr val="FDA2A3"/>
                </a:solidFill>
                <a:latin typeface="Libre Baskerville" panose="02000000000000000000" pitchFamily="2" charset="0"/>
              </a:rPr>
              <a:t>IMPROVEMENTS</a:t>
            </a:r>
          </a:p>
        </p:txBody>
      </p:sp>
      <p:sp>
        <p:nvSpPr>
          <p:cNvPr id="10" name="Slide Number Placeholder 9">
            <a:extLst>
              <a:ext uri="{FF2B5EF4-FFF2-40B4-BE49-F238E27FC236}">
                <a16:creationId xmlns:a16="http://schemas.microsoft.com/office/drawing/2014/main" id="{106B227C-8921-6594-CCE6-892BF67E0911}"/>
              </a:ext>
            </a:extLst>
          </p:cNvPr>
          <p:cNvSpPr>
            <a:spLocks noGrp="1"/>
          </p:cNvSpPr>
          <p:nvPr>
            <p:ph type="sldNum" sz="quarter" idx="14"/>
          </p:nvPr>
        </p:nvSpPr>
        <p:spPr/>
        <p:txBody>
          <a:bodyPr/>
          <a:lstStyle/>
          <a:p>
            <a:fld id="{7BC11DDC-2E92-4322-B813-E5EAB2BCCE49}" type="slidenum">
              <a:rPr lang="en-US" smtClean="0">
                <a:solidFill>
                  <a:schemeClr val="bg1"/>
                </a:solidFill>
              </a:rPr>
              <a:t>26</a:t>
            </a:fld>
            <a:endParaRPr lang="en-US">
              <a:solidFill>
                <a:schemeClr val="bg1"/>
              </a:solidFill>
            </a:endParaRPr>
          </a:p>
        </p:txBody>
      </p:sp>
    </p:spTree>
    <p:extLst>
      <p:ext uri="{BB962C8B-B14F-4D97-AF65-F5344CB8AC3E}">
        <p14:creationId xmlns:p14="http://schemas.microsoft.com/office/powerpoint/2010/main" val="4186016241"/>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B773A8-0A00-DF02-7612-E68CD9074705}"/>
              </a:ext>
            </a:extLst>
          </p:cNvPr>
          <p:cNvSpPr/>
          <p:nvPr/>
        </p:nvSpPr>
        <p:spPr>
          <a:xfrm>
            <a:off x="6289288" y="4169550"/>
            <a:ext cx="8516306" cy="9241650"/>
          </a:xfrm>
          <a:prstGeom prst="rect">
            <a:avLst/>
          </a:prstGeom>
          <a:solidFill>
            <a:srgbClr val="15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D22EF38-A66D-5E4F-9E29-265B4665F84C}"/>
              </a:ext>
            </a:extLst>
          </p:cNvPr>
          <p:cNvSpPr/>
          <p:nvPr/>
        </p:nvSpPr>
        <p:spPr>
          <a:xfrm>
            <a:off x="-30665" y="8094929"/>
            <a:ext cx="5548039" cy="56223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a:extLst>
              <a:ext uri="{FF2B5EF4-FFF2-40B4-BE49-F238E27FC236}">
                <a16:creationId xmlns:a16="http://schemas.microsoft.com/office/drawing/2014/main" id="{5A1E1C7B-DC69-054E-8F21-F37407DBC1F0}"/>
              </a:ext>
            </a:extLst>
          </p:cNvPr>
          <p:cNvSpPr/>
          <p:nvPr/>
        </p:nvSpPr>
        <p:spPr>
          <a:xfrm>
            <a:off x="11911300" y="0"/>
            <a:ext cx="5548039" cy="32880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34" name="Group 33">
            <a:extLst>
              <a:ext uri="{FF2B5EF4-FFF2-40B4-BE49-F238E27FC236}">
                <a16:creationId xmlns:a16="http://schemas.microsoft.com/office/drawing/2014/main" id="{59882FFC-EB5F-A041-8637-CC4EB646E332}"/>
              </a:ext>
            </a:extLst>
          </p:cNvPr>
          <p:cNvGrpSpPr/>
          <p:nvPr/>
        </p:nvGrpSpPr>
        <p:grpSpPr>
          <a:xfrm>
            <a:off x="17447619" y="-30145"/>
            <a:ext cx="6931619" cy="3318183"/>
            <a:chOff x="15932985" y="-30145"/>
            <a:chExt cx="10365731" cy="4962101"/>
          </a:xfrm>
        </p:grpSpPr>
        <p:sp>
          <p:nvSpPr>
            <p:cNvPr id="23" name="Rectangle 22">
              <a:extLst>
                <a:ext uri="{FF2B5EF4-FFF2-40B4-BE49-F238E27FC236}">
                  <a16:creationId xmlns:a16="http://schemas.microsoft.com/office/drawing/2014/main" id="{F42C5133-70B6-BA43-85CE-819454A91114}"/>
                </a:ext>
              </a:extLst>
            </p:cNvPr>
            <p:cNvSpPr/>
            <p:nvPr/>
          </p:nvSpPr>
          <p:spPr>
            <a:xfrm>
              <a:off x="15950511" y="0"/>
              <a:ext cx="10324308" cy="49018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Freeform 23">
              <a:extLst>
                <a:ext uri="{FF2B5EF4-FFF2-40B4-BE49-F238E27FC236}">
                  <a16:creationId xmlns:a16="http://schemas.microsoft.com/office/drawing/2014/main" id="{EA8C4610-0C0B-E64F-9BB2-F6677092B1FF}"/>
                </a:ext>
              </a:extLst>
            </p:cNvPr>
            <p:cNvSpPr/>
            <p:nvPr/>
          </p:nvSpPr>
          <p:spPr>
            <a:xfrm rot="10800000" flipH="1">
              <a:off x="15950511" y="2168050"/>
              <a:ext cx="2884107" cy="2733761"/>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Oval 24">
              <a:extLst>
                <a:ext uri="{FF2B5EF4-FFF2-40B4-BE49-F238E27FC236}">
                  <a16:creationId xmlns:a16="http://schemas.microsoft.com/office/drawing/2014/main" id="{E522CEA0-0CF1-404A-BC05-F9820524B09F}"/>
                </a:ext>
              </a:extLst>
            </p:cNvPr>
            <p:cNvSpPr/>
            <p:nvPr/>
          </p:nvSpPr>
          <p:spPr>
            <a:xfrm>
              <a:off x="16389997" y="3665560"/>
              <a:ext cx="845967" cy="853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6" name="Group 25">
              <a:extLst>
                <a:ext uri="{FF2B5EF4-FFF2-40B4-BE49-F238E27FC236}">
                  <a16:creationId xmlns:a16="http://schemas.microsoft.com/office/drawing/2014/main" id="{A63BFD4D-7604-634A-87F9-648399CA3540}"/>
                </a:ext>
              </a:extLst>
            </p:cNvPr>
            <p:cNvGrpSpPr/>
            <p:nvPr/>
          </p:nvGrpSpPr>
          <p:grpSpPr>
            <a:xfrm>
              <a:off x="21540852" y="-30145"/>
              <a:ext cx="4757864" cy="4926555"/>
              <a:chOff x="19343556" y="1267096"/>
              <a:chExt cx="3411939" cy="3532910"/>
            </a:xfrm>
          </p:grpSpPr>
          <p:sp>
            <p:nvSpPr>
              <p:cNvPr id="27" name="Rectangle 26">
                <a:extLst>
                  <a:ext uri="{FF2B5EF4-FFF2-40B4-BE49-F238E27FC236}">
                    <a16:creationId xmlns:a16="http://schemas.microsoft.com/office/drawing/2014/main" id="{2C8A3FC0-3613-C74A-8888-875FB893A4BB}"/>
                  </a:ext>
                </a:extLst>
              </p:cNvPr>
              <p:cNvSpPr/>
              <p:nvPr/>
            </p:nvSpPr>
            <p:spPr>
              <a:xfrm>
                <a:off x="19368509" y="1267096"/>
                <a:ext cx="3386986" cy="3532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ectangle 27">
                <a:extLst>
                  <a:ext uri="{FF2B5EF4-FFF2-40B4-BE49-F238E27FC236}">
                    <a16:creationId xmlns:a16="http://schemas.microsoft.com/office/drawing/2014/main" id="{2C97BC29-301E-B640-A296-1D11249A0ECC}"/>
                  </a:ext>
                </a:extLst>
              </p:cNvPr>
              <p:cNvSpPr/>
              <p:nvPr/>
            </p:nvSpPr>
            <p:spPr>
              <a:xfrm>
                <a:off x="19355483" y="1267096"/>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Donut 28">
                <a:extLst>
                  <a:ext uri="{FF2B5EF4-FFF2-40B4-BE49-F238E27FC236}">
                    <a16:creationId xmlns:a16="http://schemas.microsoft.com/office/drawing/2014/main" id="{847A3EA9-7CBE-1545-9D9C-3D7D43D15F08}"/>
                  </a:ext>
                </a:extLst>
              </p:cNvPr>
              <p:cNvSpPr/>
              <p:nvPr/>
            </p:nvSpPr>
            <p:spPr>
              <a:xfrm>
                <a:off x="19343556" y="1289144"/>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Freeform 29">
                <a:extLst>
                  <a:ext uri="{FF2B5EF4-FFF2-40B4-BE49-F238E27FC236}">
                    <a16:creationId xmlns:a16="http://schemas.microsoft.com/office/drawing/2014/main" id="{02B265F5-2475-944A-A57C-754E4CF894C3}"/>
                  </a:ext>
                </a:extLst>
              </p:cNvPr>
              <p:cNvSpPr/>
              <p:nvPr/>
            </p:nvSpPr>
            <p:spPr>
              <a:xfrm rot="16200000">
                <a:off x="21044819" y="3104122"/>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1" name="Right Triangle 30">
              <a:extLst>
                <a:ext uri="{FF2B5EF4-FFF2-40B4-BE49-F238E27FC236}">
                  <a16:creationId xmlns:a16="http://schemas.microsoft.com/office/drawing/2014/main" id="{9E3C58F8-BA97-624C-AF94-3DA5523FF180}"/>
                </a:ext>
              </a:extLst>
            </p:cNvPr>
            <p:cNvSpPr/>
            <p:nvPr/>
          </p:nvSpPr>
          <p:spPr>
            <a:xfrm rot="10800000">
              <a:off x="19208495" y="-22208"/>
              <a:ext cx="2349668" cy="237142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ight Triangle 31">
              <a:extLst>
                <a:ext uri="{FF2B5EF4-FFF2-40B4-BE49-F238E27FC236}">
                  <a16:creationId xmlns:a16="http://schemas.microsoft.com/office/drawing/2014/main" id="{E3F670F7-0642-E041-9D17-131714B147BB}"/>
                </a:ext>
              </a:extLst>
            </p:cNvPr>
            <p:cNvSpPr/>
            <p:nvPr/>
          </p:nvSpPr>
          <p:spPr>
            <a:xfrm>
              <a:off x="18763102" y="2449390"/>
              <a:ext cx="2830110" cy="248256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ight Triangle 32">
              <a:extLst>
                <a:ext uri="{FF2B5EF4-FFF2-40B4-BE49-F238E27FC236}">
                  <a16:creationId xmlns:a16="http://schemas.microsoft.com/office/drawing/2014/main" id="{B0D7B3FB-C08E-2443-B9D3-20AE62602F5F}"/>
                </a:ext>
              </a:extLst>
            </p:cNvPr>
            <p:cNvSpPr/>
            <p:nvPr/>
          </p:nvSpPr>
          <p:spPr>
            <a:xfrm>
              <a:off x="15932985" y="-5400"/>
              <a:ext cx="2830110" cy="2482566"/>
            </a:xfrm>
            <a:prstGeom prst="rtTriangl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40" name="Group 39">
            <a:extLst>
              <a:ext uri="{FF2B5EF4-FFF2-40B4-BE49-F238E27FC236}">
                <a16:creationId xmlns:a16="http://schemas.microsoft.com/office/drawing/2014/main" id="{C860BB76-E763-EF47-96D8-EF442A4A0F48}"/>
              </a:ext>
            </a:extLst>
          </p:cNvPr>
          <p:cNvGrpSpPr/>
          <p:nvPr/>
        </p:nvGrpSpPr>
        <p:grpSpPr>
          <a:xfrm>
            <a:off x="0" y="10944141"/>
            <a:ext cx="1373213" cy="2771858"/>
            <a:chOff x="206227" y="11360413"/>
            <a:chExt cx="1166986" cy="2355585"/>
          </a:xfrm>
          <a:solidFill>
            <a:schemeClr val="accent2"/>
          </a:solidFill>
        </p:grpSpPr>
        <p:sp>
          <p:nvSpPr>
            <p:cNvPr id="35" name="Right Triangle 34">
              <a:extLst>
                <a:ext uri="{FF2B5EF4-FFF2-40B4-BE49-F238E27FC236}">
                  <a16:creationId xmlns:a16="http://schemas.microsoft.com/office/drawing/2014/main" id="{4975FC7F-EF1E-AD46-BF1B-A0B4338DE95B}"/>
                </a:ext>
              </a:extLst>
            </p:cNvPr>
            <p:cNvSpPr/>
            <p:nvPr/>
          </p:nvSpPr>
          <p:spPr>
            <a:xfrm>
              <a:off x="206227" y="11360413"/>
              <a:ext cx="1166986" cy="11777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ight Triangle 35">
              <a:extLst>
                <a:ext uri="{FF2B5EF4-FFF2-40B4-BE49-F238E27FC236}">
                  <a16:creationId xmlns:a16="http://schemas.microsoft.com/office/drawing/2014/main" id="{A4DA1CEE-6B04-C940-A0B8-960CBAA262B0}"/>
                </a:ext>
              </a:extLst>
            </p:cNvPr>
            <p:cNvSpPr/>
            <p:nvPr/>
          </p:nvSpPr>
          <p:spPr>
            <a:xfrm rot="10800000">
              <a:off x="206227" y="12538206"/>
              <a:ext cx="1166986" cy="11777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extBox 1">
            <a:extLst>
              <a:ext uri="{FF2B5EF4-FFF2-40B4-BE49-F238E27FC236}">
                <a16:creationId xmlns:a16="http://schemas.microsoft.com/office/drawing/2014/main" id="{A250AB84-83BE-936B-92AE-D7A6668769D6}"/>
              </a:ext>
            </a:extLst>
          </p:cNvPr>
          <p:cNvSpPr txBox="1"/>
          <p:nvPr/>
        </p:nvSpPr>
        <p:spPr>
          <a:xfrm>
            <a:off x="294410" y="1122949"/>
            <a:ext cx="13645700" cy="2139047"/>
          </a:xfrm>
          <a:prstGeom prst="rect">
            <a:avLst/>
          </a:prstGeom>
          <a:noFill/>
        </p:spPr>
        <p:txBody>
          <a:bodyPr wrap="square" rtlCol="0">
            <a:spAutoFit/>
          </a:bodyPr>
          <a:lstStyle/>
          <a:p>
            <a:r>
              <a:rPr lang="en-ID" sz="13300">
                <a:solidFill>
                  <a:schemeClr val="accent6"/>
                </a:solidFill>
                <a:latin typeface="Libre Baskerville" panose="02000000000000000000" pitchFamily="2" charset="0"/>
              </a:rPr>
              <a:t>Improvements</a:t>
            </a:r>
          </a:p>
        </p:txBody>
      </p:sp>
      <p:sp>
        <p:nvSpPr>
          <p:cNvPr id="5" name="Rectangle 4">
            <a:extLst>
              <a:ext uri="{FF2B5EF4-FFF2-40B4-BE49-F238E27FC236}">
                <a16:creationId xmlns:a16="http://schemas.microsoft.com/office/drawing/2014/main" id="{68DDC7A8-4BC8-195F-6BD9-9698AEAB807E}"/>
              </a:ext>
            </a:extLst>
          </p:cNvPr>
          <p:cNvSpPr/>
          <p:nvPr/>
        </p:nvSpPr>
        <p:spPr>
          <a:xfrm>
            <a:off x="6724185" y="4672361"/>
            <a:ext cx="1103971" cy="2765502"/>
          </a:xfrm>
          <a:prstGeom prst="rect">
            <a:avLst/>
          </a:prstGeom>
          <a:solidFill>
            <a:srgbClr val="FDA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DC0D27-13F1-C35B-0FA2-6A07F5B64608}"/>
              </a:ext>
            </a:extLst>
          </p:cNvPr>
          <p:cNvSpPr/>
          <p:nvPr/>
        </p:nvSpPr>
        <p:spPr>
          <a:xfrm>
            <a:off x="9372845" y="4672361"/>
            <a:ext cx="1678014" cy="2765502"/>
          </a:xfrm>
          <a:prstGeom prst="rect">
            <a:avLst/>
          </a:prstGeom>
          <a:solidFill>
            <a:srgbClr val="D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BC6594-E815-5086-119A-206D358335FA}"/>
              </a:ext>
            </a:extLst>
          </p:cNvPr>
          <p:cNvSpPr/>
          <p:nvPr/>
        </p:nvSpPr>
        <p:spPr>
          <a:xfrm>
            <a:off x="12089219" y="4672361"/>
            <a:ext cx="506329" cy="2765502"/>
          </a:xfrm>
          <a:prstGeom prst="rect">
            <a:avLst/>
          </a:prstGeom>
          <a:solidFill>
            <a:srgbClr val="FD6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D5C9BB4-C5DB-3186-DC27-CE8E4522B862}"/>
              </a:ext>
            </a:extLst>
          </p:cNvPr>
          <p:cNvSpPr txBox="1"/>
          <p:nvPr/>
        </p:nvSpPr>
        <p:spPr>
          <a:xfrm>
            <a:off x="7039916" y="8195064"/>
            <a:ext cx="6757404" cy="4524315"/>
          </a:xfrm>
          <a:prstGeom prst="rect">
            <a:avLst/>
          </a:prstGeom>
          <a:noFill/>
        </p:spPr>
        <p:txBody>
          <a:bodyPr wrap="square" rtlCol="0">
            <a:spAutoFit/>
          </a:bodyPr>
          <a:lstStyle/>
          <a:p>
            <a:pPr algn="ctr"/>
            <a:r>
              <a:rPr lang="en-ID" sz="9600" dirty="0">
                <a:solidFill>
                  <a:srgbClr val="FDA2A3"/>
                </a:solidFill>
                <a:latin typeface="Libre Baskerville" panose="02000000000000000000" pitchFamily="2" charset="0"/>
              </a:rPr>
              <a:t>Dynamic</a:t>
            </a:r>
          </a:p>
          <a:p>
            <a:pPr algn="ctr"/>
            <a:r>
              <a:rPr lang="en-ID" sz="9600" dirty="0">
                <a:solidFill>
                  <a:srgbClr val="FDA2A3"/>
                </a:solidFill>
                <a:latin typeface="Libre Baskerville" panose="02000000000000000000" pitchFamily="2" charset="0"/>
              </a:rPr>
              <a:t>Customer</a:t>
            </a:r>
          </a:p>
          <a:p>
            <a:pPr algn="ctr"/>
            <a:r>
              <a:rPr lang="en-ID" sz="9600" dirty="0">
                <a:solidFill>
                  <a:srgbClr val="FDA2A3"/>
                </a:solidFill>
                <a:latin typeface="Libre Baskerville" panose="02000000000000000000" pitchFamily="2" charset="0"/>
              </a:rPr>
              <a:t>Segments</a:t>
            </a:r>
          </a:p>
        </p:txBody>
      </p:sp>
      <p:pic>
        <p:nvPicPr>
          <p:cNvPr id="1026" name="Picture 2" descr="Crying Baby by Maria Keller on Dribbble">
            <a:extLst>
              <a:ext uri="{FF2B5EF4-FFF2-40B4-BE49-F238E27FC236}">
                <a16:creationId xmlns:a16="http://schemas.microsoft.com/office/drawing/2014/main" id="{92094B62-4731-3FCB-C235-7A46D1CDF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9782" y="382912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06C297-817F-A867-B77E-60111ACF594D}"/>
              </a:ext>
            </a:extLst>
          </p:cNvPr>
          <p:cNvSpPr/>
          <p:nvPr/>
        </p:nvSpPr>
        <p:spPr>
          <a:xfrm>
            <a:off x="17931161" y="8195064"/>
            <a:ext cx="3133493" cy="35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6410609-FF97-6550-750E-8AC51C4B1355}"/>
              </a:ext>
            </a:extLst>
          </p:cNvPr>
          <p:cNvSpPr txBox="1"/>
          <p:nvPr/>
        </p:nvSpPr>
        <p:spPr>
          <a:xfrm>
            <a:off x="16612378" y="8195063"/>
            <a:ext cx="6757404" cy="4524315"/>
          </a:xfrm>
          <a:prstGeom prst="rect">
            <a:avLst/>
          </a:prstGeom>
          <a:noFill/>
        </p:spPr>
        <p:txBody>
          <a:bodyPr wrap="square" rtlCol="0">
            <a:spAutoFit/>
          </a:bodyPr>
          <a:lstStyle/>
          <a:p>
            <a:pPr algn="ctr"/>
            <a:r>
              <a:rPr lang="en-ID" sz="7200">
                <a:solidFill>
                  <a:srgbClr val="FDA2A3"/>
                </a:solidFill>
                <a:latin typeface="Libre Baskerville" panose="02000000000000000000" pitchFamily="2" charset="0"/>
              </a:rPr>
              <a:t>Model</a:t>
            </a:r>
          </a:p>
          <a:p>
            <a:pPr algn="ctr"/>
            <a:r>
              <a:rPr lang="en-ID" sz="7200">
                <a:solidFill>
                  <a:srgbClr val="FDA2A3"/>
                </a:solidFill>
                <a:latin typeface="Libre Baskerville" panose="02000000000000000000" pitchFamily="2" charset="0"/>
              </a:rPr>
              <a:t>Accounts for</a:t>
            </a:r>
          </a:p>
          <a:p>
            <a:pPr algn="ctr"/>
            <a:r>
              <a:rPr lang="en-ID" sz="7200">
                <a:solidFill>
                  <a:srgbClr val="FDA2A3"/>
                </a:solidFill>
                <a:latin typeface="Libre Baskerville" panose="02000000000000000000" pitchFamily="2" charset="0"/>
              </a:rPr>
              <a:t>New Customers</a:t>
            </a:r>
          </a:p>
        </p:txBody>
      </p:sp>
      <p:sp>
        <p:nvSpPr>
          <p:cNvPr id="4" name="Slide Number Placeholder 3">
            <a:extLst>
              <a:ext uri="{FF2B5EF4-FFF2-40B4-BE49-F238E27FC236}">
                <a16:creationId xmlns:a16="http://schemas.microsoft.com/office/drawing/2014/main" id="{8D19C75F-9A44-A870-F5EB-526FB0F6C394}"/>
              </a:ext>
            </a:extLst>
          </p:cNvPr>
          <p:cNvSpPr>
            <a:spLocks noGrp="1"/>
          </p:cNvSpPr>
          <p:nvPr>
            <p:ph type="sldNum" sz="quarter" idx="10"/>
          </p:nvPr>
        </p:nvSpPr>
        <p:spPr>
          <a:xfrm>
            <a:off x="21197629" y="13046075"/>
            <a:ext cx="5484813" cy="730250"/>
          </a:xfrm>
        </p:spPr>
        <p:txBody>
          <a:bodyPr/>
          <a:lstStyle/>
          <a:p>
            <a:fld id="{7BC11DDC-2E92-4322-B813-E5EAB2BCCE49}" type="slidenum">
              <a:rPr lang="en-US" smtClean="0"/>
              <a:t>27</a:t>
            </a:fld>
            <a:endParaRPr lang="en-US" dirty="0"/>
          </a:p>
        </p:txBody>
      </p:sp>
    </p:spTree>
    <p:extLst>
      <p:ext uri="{BB962C8B-B14F-4D97-AF65-F5344CB8AC3E}">
        <p14:creationId xmlns:p14="http://schemas.microsoft.com/office/powerpoint/2010/main" val="8441513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10000" decel="10000" autoRev="1" fill="hold" grpId="0" nodeType="afterEffect">
                                  <p:stCondLst>
                                    <p:cond delay="0"/>
                                  </p:stCondLst>
                                  <p:childTnLst>
                                    <p:animScale>
                                      <p:cBhvr>
                                        <p:cTn id="6" dur="2000" fill="hold"/>
                                        <p:tgtEl>
                                          <p:spTgt spid="5"/>
                                        </p:tgtEl>
                                      </p:cBhvr>
                                      <p:by x="150000" y="100000"/>
                                    </p:animScale>
                                  </p:childTnLst>
                                </p:cTn>
                              </p:par>
                              <p:par>
                                <p:cTn id="7" presetID="6" presetClass="emph" presetSubtype="0" repeatCount="indefinite" accel="10000" decel="10000" autoRev="1" fill="hold" grpId="0" nodeType="withEffect">
                                  <p:stCondLst>
                                    <p:cond delay="0"/>
                                  </p:stCondLst>
                                  <p:childTnLst>
                                    <p:animScale>
                                      <p:cBhvr>
                                        <p:cTn id="8" dur="2000" fill="hold"/>
                                        <p:tgtEl>
                                          <p:spTgt spid="6"/>
                                        </p:tgtEl>
                                      </p:cBhvr>
                                      <p:by x="150000" y="100000"/>
                                    </p:animScale>
                                  </p:childTnLst>
                                </p:cTn>
                              </p:par>
                              <p:par>
                                <p:cTn id="9" presetID="6" presetClass="emph" presetSubtype="0" repeatCount="indefinite" accel="10000" decel="10000" autoRev="1" fill="hold" grpId="0" nodeType="withEffect">
                                  <p:stCondLst>
                                    <p:cond delay="0"/>
                                  </p:stCondLst>
                                  <p:childTnLst>
                                    <p:animScale>
                                      <p:cBhvr>
                                        <p:cTn id="10" dur="2000" fill="hold"/>
                                        <p:tgtEl>
                                          <p:spTgt spid="7"/>
                                        </p:tgtEl>
                                      </p:cBhvr>
                                      <p:by x="1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4703AC-712D-9C48-86A2-928B2258F626}"/>
              </a:ext>
            </a:extLst>
          </p:cNvPr>
          <p:cNvSpPr txBox="1"/>
          <p:nvPr/>
        </p:nvSpPr>
        <p:spPr>
          <a:xfrm>
            <a:off x="12929967" y="4262717"/>
            <a:ext cx="9185528" cy="2646878"/>
          </a:xfrm>
          <a:prstGeom prst="rect">
            <a:avLst/>
          </a:prstGeom>
          <a:noFill/>
        </p:spPr>
        <p:txBody>
          <a:bodyPr wrap="none" rtlCol="0">
            <a:spAutoFit/>
          </a:bodyPr>
          <a:lstStyle/>
          <a:p>
            <a:r>
              <a:rPr lang="en-US" sz="16600" b="1">
                <a:solidFill>
                  <a:schemeClr val="accent6"/>
                </a:solidFill>
                <a:latin typeface="Libre Baskerville" panose="02000000000000000000" pitchFamily="2" charset="0"/>
              </a:rPr>
              <a:t>Thank -</a:t>
            </a:r>
            <a:endParaRPr sz="16600" b="1">
              <a:solidFill>
                <a:schemeClr val="accent6"/>
              </a:solidFill>
              <a:latin typeface="Libre Baskerville" panose="02000000000000000000" pitchFamily="2" charset="0"/>
            </a:endParaRPr>
          </a:p>
        </p:txBody>
      </p:sp>
      <p:sp>
        <p:nvSpPr>
          <p:cNvPr id="4" name="TextBox 3">
            <a:extLst>
              <a:ext uri="{FF2B5EF4-FFF2-40B4-BE49-F238E27FC236}">
                <a16:creationId xmlns:a16="http://schemas.microsoft.com/office/drawing/2014/main" id="{D271F2F6-7A42-3F4C-9191-3A9ECD988169}"/>
              </a:ext>
            </a:extLst>
          </p:cNvPr>
          <p:cNvSpPr txBox="1"/>
          <p:nvPr/>
        </p:nvSpPr>
        <p:spPr>
          <a:xfrm>
            <a:off x="17042780" y="6424871"/>
            <a:ext cx="5027338" cy="2646878"/>
          </a:xfrm>
          <a:prstGeom prst="rect">
            <a:avLst/>
          </a:prstGeom>
          <a:noFill/>
        </p:spPr>
        <p:txBody>
          <a:bodyPr wrap="none" rtlCol="0">
            <a:spAutoFit/>
          </a:bodyPr>
          <a:lstStyle/>
          <a:p>
            <a:r>
              <a:rPr lang="en-US" sz="16600" b="1">
                <a:solidFill>
                  <a:schemeClr val="accent6"/>
                </a:solidFill>
                <a:latin typeface="Libre Baskerville" panose="02000000000000000000" pitchFamily="2" charset="0"/>
              </a:rPr>
              <a:t>you.</a:t>
            </a:r>
            <a:endParaRPr sz="16600" b="1">
              <a:solidFill>
                <a:schemeClr val="accent6"/>
              </a:solidFill>
              <a:latin typeface="Libre Baskerville" panose="02000000000000000000" pitchFamily="2" charset="0"/>
            </a:endParaRPr>
          </a:p>
        </p:txBody>
      </p:sp>
      <p:pic>
        <p:nvPicPr>
          <p:cNvPr id="2050" name="Picture 2" descr="नमस्ते Namaste by Ardiyansyah Suherman on Dribbble">
            <a:extLst>
              <a:ext uri="{FF2B5EF4-FFF2-40B4-BE49-F238E27FC236}">
                <a16:creationId xmlns:a16="http://schemas.microsoft.com/office/drawing/2014/main" id="{97D0B6D9-A803-2254-62DF-A0B34421C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844"/>
            <a:ext cx="10192215" cy="763579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E3241A1-FF74-0046-D18B-B34444FBAD5F}"/>
              </a:ext>
            </a:extLst>
          </p:cNvPr>
          <p:cNvSpPr>
            <a:spLocks noGrp="1"/>
          </p:cNvSpPr>
          <p:nvPr>
            <p:ph type="sldNum" sz="quarter" idx="11"/>
          </p:nvPr>
        </p:nvSpPr>
        <p:spPr>
          <a:xfrm>
            <a:off x="21209152" y="12985750"/>
            <a:ext cx="5484813" cy="730250"/>
          </a:xfrm>
        </p:spPr>
        <p:txBody>
          <a:bodyPr/>
          <a:lstStyle/>
          <a:p>
            <a:fld id="{7BC11DDC-2E92-4322-B813-E5EAB2BCCE49}" type="slidenum">
              <a:rPr lang="en-US" smtClean="0"/>
              <a:t>28</a:t>
            </a:fld>
            <a:endParaRPr lang="en-US" dirty="0"/>
          </a:p>
        </p:txBody>
      </p:sp>
    </p:spTree>
    <p:extLst>
      <p:ext uri="{BB962C8B-B14F-4D97-AF65-F5344CB8AC3E}">
        <p14:creationId xmlns:p14="http://schemas.microsoft.com/office/powerpoint/2010/main" val="275602035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99F77-AF1E-0444-B205-F0C389E9BF88}"/>
              </a:ext>
            </a:extLst>
          </p:cNvPr>
          <p:cNvSpPr txBox="1"/>
          <p:nvPr/>
        </p:nvSpPr>
        <p:spPr>
          <a:xfrm>
            <a:off x="5468175" y="2697401"/>
            <a:ext cx="6586017" cy="3154710"/>
          </a:xfrm>
          <a:prstGeom prst="rect">
            <a:avLst/>
          </a:prstGeom>
          <a:noFill/>
        </p:spPr>
        <p:txBody>
          <a:bodyPr wrap="square" rtlCol="0">
            <a:spAutoFit/>
          </a:bodyPr>
          <a:lstStyle/>
          <a:p>
            <a:r>
              <a:rPr lang="en-ID" sz="19900" dirty="0">
                <a:solidFill>
                  <a:schemeClr val="accent6"/>
                </a:solidFill>
                <a:latin typeface="Libre Baskerville" panose="02000000000000000000" pitchFamily="2" charset="0"/>
              </a:rPr>
              <a:t>US</a:t>
            </a:r>
            <a:endParaRPr sz="19900" dirty="0">
              <a:solidFill>
                <a:schemeClr val="accent6"/>
              </a:solidFill>
              <a:latin typeface="Libre Baskerville" panose="02000000000000000000" pitchFamily="2" charset="0"/>
            </a:endParaRPr>
          </a:p>
        </p:txBody>
      </p:sp>
      <p:grpSp>
        <p:nvGrpSpPr>
          <p:cNvPr id="43" name="Group 42">
            <a:extLst>
              <a:ext uri="{FF2B5EF4-FFF2-40B4-BE49-F238E27FC236}">
                <a16:creationId xmlns:a16="http://schemas.microsoft.com/office/drawing/2014/main" id="{8F22FCA6-048C-2109-B0E6-590B7CC7219E}"/>
              </a:ext>
            </a:extLst>
          </p:cNvPr>
          <p:cNvGrpSpPr/>
          <p:nvPr/>
        </p:nvGrpSpPr>
        <p:grpSpPr>
          <a:xfrm>
            <a:off x="3598532" y="7157744"/>
            <a:ext cx="3503866" cy="4811424"/>
            <a:chOff x="3598532" y="7157744"/>
            <a:chExt cx="3503866" cy="4811424"/>
          </a:xfrm>
        </p:grpSpPr>
        <p:sp>
          <p:nvSpPr>
            <p:cNvPr id="2" name="TextBox 1">
              <a:extLst>
                <a:ext uri="{FF2B5EF4-FFF2-40B4-BE49-F238E27FC236}">
                  <a16:creationId xmlns:a16="http://schemas.microsoft.com/office/drawing/2014/main" id="{B59422C8-ECAA-1146-427B-6675DF402B73}"/>
                </a:ext>
              </a:extLst>
            </p:cNvPr>
            <p:cNvSpPr txBox="1"/>
            <p:nvPr/>
          </p:nvSpPr>
          <p:spPr>
            <a:xfrm>
              <a:off x="3986283" y="11051238"/>
              <a:ext cx="2852064"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Vivian Yeh</a:t>
              </a:r>
            </a:p>
          </p:txBody>
        </p:sp>
        <p:sp>
          <p:nvSpPr>
            <p:cNvPr id="3" name="TextBox 2">
              <a:extLst>
                <a:ext uri="{FF2B5EF4-FFF2-40B4-BE49-F238E27FC236}">
                  <a16:creationId xmlns:a16="http://schemas.microsoft.com/office/drawing/2014/main" id="{3DE22E66-21D0-22E3-4C76-F669A8B3C5BD}"/>
                </a:ext>
              </a:extLst>
            </p:cNvPr>
            <p:cNvSpPr txBox="1"/>
            <p:nvPr/>
          </p:nvSpPr>
          <p:spPr>
            <a:xfrm>
              <a:off x="3849028" y="11375159"/>
              <a:ext cx="3253370" cy="594009"/>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Marketing Manager</a:t>
              </a:r>
              <a:endParaRPr sz="2400" dirty="0">
                <a:solidFill>
                  <a:schemeClr val="tx1">
                    <a:lumMod val="50000"/>
                    <a:lumOff val="50000"/>
                  </a:schemeClr>
                </a:solidFill>
                <a:latin typeface="Poppins" pitchFamily="2" charset="77"/>
                <a:cs typeface="Poppins" pitchFamily="2" charset="77"/>
              </a:endParaRPr>
            </a:p>
          </p:txBody>
        </p:sp>
        <p:pic>
          <p:nvPicPr>
            <p:cNvPr id="24" name="Picture 23" descr="A person taking a selfie&#10;&#10;Description automatically generated">
              <a:extLst>
                <a:ext uri="{FF2B5EF4-FFF2-40B4-BE49-F238E27FC236}">
                  <a16:creationId xmlns:a16="http://schemas.microsoft.com/office/drawing/2014/main" id="{2DDAA2C1-B5F9-031D-24E5-001DE11DDE6C}"/>
                </a:ext>
              </a:extLst>
            </p:cNvPr>
            <p:cNvPicPr>
              <a:picLocks noChangeAspect="1"/>
            </p:cNvPicPr>
            <p:nvPr/>
          </p:nvPicPr>
          <p:blipFill rotWithShape="1">
            <a:blip r:embed="rId2"/>
            <a:srcRect t="4274" b="21292"/>
            <a:stretch/>
          </p:blipFill>
          <p:spPr>
            <a:xfrm>
              <a:off x="3598532" y="7157744"/>
              <a:ext cx="3402604" cy="3693761"/>
            </a:xfrm>
            <a:prstGeom prst="rect">
              <a:avLst/>
            </a:prstGeom>
          </p:spPr>
        </p:pic>
      </p:grpSp>
      <p:grpSp>
        <p:nvGrpSpPr>
          <p:cNvPr id="44" name="Group 43">
            <a:extLst>
              <a:ext uri="{FF2B5EF4-FFF2-40B4-BE49-F238E27FC236}">
                <a16:creationId xmlns:a16="http://schemas.microsoft.com/office/drawing/2014/main" id="{02C7F6B7-04F7-14EC-4831-954EA49D7FE0}"/>
              </a:ext>
            </a:extLst>
          </p:cNvPr>
          <p:cNvGrpSpPr/>
          <p:nvPr/>
        </p:nvGrpSpPr>
        <p:grpSpPr>
          <a:xfrm>
            <a:off x="9955902" y="561418"/>
            <a:ext cx="4079963" cy="6570832"/>
            <a:chOff x="9949040" y="740529"/>
            <a:chExt cx="4079963" cy="6570832"/>
          </a:xfrm>
        </p:grpSpPr>
        <p:sp>
          <p:nvSpPr>
            <p:cNvPr id="17" name="TextBox 16">
              <a:extLst>
                <a:ext uri="{FF2B5EF4-FFF2-40B4-BE49-F238E27FC236}">
                  <a16:creationId xmlns:a16="http://schemas.microsoft.com/office/drawing/2014/main" id="{4A250661-99A4-DD4B-9D85-7CCA480178BF}"/>
                </a:ext>
              </a:extLst>
            </p:cNvPr>
            <p:cNvSpPr txBox="1"/>
            <p:nvPr/>
          </p:nvSpPr>
          <p:spPr>
            <a:xfrm>
              <a:off x="10282352" y="6348126"/>
              <a:ext cx="2940228"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Abhishek P</a:t>
              </a:r>
            </a:p>
          </p:txBody>
        </p:sp>
        <p:sp>
          <p:nvSpPr>
            <p:cNvPr id="18" name="TextBox 17">
              <a:extLst>
                <a:ext uri="{FF2B5EF4-FFF2-40B4-BE49-F238E27FC236}">
                  <a16:creationId xmlns:a16="http://schemas.microsoft.com/office/drawing/2014/main" id="{0E828FBB-CFA5-3941-BB79-736CBFCFCFF0}"/>
                </a:ext>
              </a:extLst>
            </p:cNvPr>
            <p:cNvSpPr txBox="1"/>
            <p:nvPr/>
          </p:nvSpPr>
          <p:spPr>
            <a:xfrm>
              <a:off x="9949040" y="6717352"/>
              <a:ext cx="3937944" cy="594009"/>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Sr. Data Scientist</a:t>
              </a:r>
              <a:endParaRPr sz="2400" dirty="0">
                <a:solidFill>
                  <a:schemeClr val="tx1">
                    <a:lumMod val="50000"/>
                    <a:lumOff val="50000"/>
                  </a:schemeClr>
                </a:solidFill>
                <a:latin typeface="Poppins" pitchFamily="2" charset="77"/>
                <a:cs typeface="Poppins" pitchFamily="2" charset="77"/>
              </a:endParaRPr>
            </a:p>
          </p:txBody>
        </p:sp>
        <p:pic>
          <p:nvPicPr>
            <p:cNvPr id="26" name="Picture 25" descr="A person standing in front of a large reflective sphere&#10;&#10;Description automatically generated with medium confidence">
              <a:extLst>
                <a:ext uri="{FF2B5EF4-FFF2-40B4-BE49-F238E27FC236}">
                  <a16:creationId xmlns:a16="http://schemas.microsoft.com/office/drawing/2014/main" id="{876E64B1-A7B7-7E17-7587-F7281187FE38}"/>
                </a:ext>
              </a:extLst>
            </p:cNvPr>
            <p:cNvPicPr>
              <a:picLocks noChangeAspect="1"/>
            </p:cNvPicPr>
            <p:nvPr/>
          </p:nvPicPr>
          <p:blipFill>
            <a:blip r:embed="rId3"/>
            <a:stretch>
              <a:fillRect/>
            </a:stretch>
          </p:blipFill>
          <p:spPr>
            <a:xfrm>
              <a:off x="9949040" y="740529"/>
              <a:ext cx="4079963" cy="5439950"/>
            </a:xfrm>
            <a:prstGeom prst="rect">
              <a:avLst/>
            </a:prstGeom>
          </p:spPr>
        </p:pic>
      </p:grpSp>
      <p:grpSp>
        <p:nvGrpSpPr>
          <p:cNvPr id="45" name="Group 44">
            <a:extLst>
              <a:ext uri="{FF2B5EF4-FFF2-40B4-BE49-F238E27FC236}">
                <a16:creationId xmlns:a16="http://schemas.microsoft.com/office/drawing/2014/main" id="{9564A835-3671-56CB-4E84-BF68E609FEE2}"/>
              </a:ext>
            </a:extLst>
          </p:cNvPr>
          <p:cNvGrpSpPr/>
          <p:nvPr/>
        </p:nvGrpSpPr>
        <p:grpSpPr>
          <a:xfrm>
            <a:off x="15154350" y="4804209"/>
            <a:ext cx="3756713" cy="6650973"/>
            <a:chOff x="8840393" y="8105002"/>
            <a:chExt cx="3756713" cy="6650973"/>
          </a:xfrm>
        </p:grpSpPr>
        <p:sp>
          <p:nvSpPr>
            <p:cNvPr id="8" name="TextBox 7">
              <a:extLst>
                <a:ext uri="{FF2B5EF4-FFF2-40B4-BE49-F238E27FC236}">
                  <a16:creationId xmlns:a16="http://schemas.microsoft.com/office/drawing/2014/main" id="{11707938-109C-7A4B-935A-643DE71B0E86}"/>
                </a:ext>
              </a:extLst>
            </p:cNvPr>
            <p:cNvSpPr txBox="1"/>
            <p:nvPr/>
          </p:nvSpPr>
          <p:spPr>
            <a:xfrm>
              <a:off x="9012490" y="13739781"/>
              <a:ext cx="3376245"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Jose A Gerala</a:t>
              </a:r>
            </a:p>
          </p:txBody>
        </p:sp>
        <p:sp>
          <p:nvSpPr>
            <p:cNvPr id="10" name="TextBox 9">
              <a:extLst>
                <a:ext uri="{FF2B5EF4-FFF2-40B4-BE49-F238E27FC236}">
                  <a16:creationId xmlns:a16="http://schemas.microsoft.com/office/drawing/2014/main" id="{3E84788D-12C3-5CD4-4300-25FE8B230ED9}"/>
                </a:ext>
              </a:extLst>
            </p:cNvPr>
            <p:cNvSpPr txBox="1"/>
            <p:nvPr/>
          </p:nvSpPr>
          <p:spPr>
            <a:xfrm>
              <a:off x="9332338" y="14155811"/>
              <a:ext cx="2390921" cy="600164"/>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Chief of Sales</a:t>
              </a:r>
              <a:endParaRPr sz="2400" dirty="0">
                <a:solidFill>
                  <a:schemeClr val="tx1">
                    <a:lumMod val="50000"/>
                    <a:lumOff val="50000"/>
                  </a:schemeClr>
                </a:solidFill>
                <a:latin typeface="Poppins" pitchFamily="2" charset="77"/>
                <a:cs typeface="Poppins" pitchFamily="2" charset="77"/>
              </a:endParaRPr>
            </a:p>
          </p:txBody>
        </p:sp>
        <p:pic>
          <p:nvPicPr>
            <p:cNvPr id="28" name="Picture 27" descr="A picture containing outdoor, ground, standing, way&#10;&#10;Description automatically generated">
              <a:extLst>
                <a:ext uri="{FF2B5EF4-FFF2-40B4-BE49-F238E27FC236}">
                  <a16:creationId xmlns:a16="http://schemas.microsoft.com/office/drawing/2014/main" id="{CD20E87D-DA22-4977-ECA3-CEC6A2395A8A}"/>
                </a:ext>
              </a:extLst>
            </p:cNvPr>
            <p:cNvPicPr>
              <a:picLocks noChangeAspect="1"/>
            </p:cNvPicPr>
            <p:nvPr/>
          </p:nvPicPr>
          <p:blipFill rotWithShape="1">
            <a:blip r:embed="rId4"/>
            <a:srcRect l="13949" t="13949" r="6508" b="6508"/>
            <a:stretch/>
          </p:blipFill>
          <p:spPr>
            <a:xfrm>
              <a:off x="8840393" y="8105002"/>
              <a:ext cx="3756713" cy="5632319"/>
            </a:xfrm>
            <a:prstGeom prst="rect">
              <a:avLst/>
            </a:prstGeom>
          </p:spPr>
        </p:pic>
      </p:grpSp>
      <p:sp>
        <p:nvSpPr>
          <p:cNvPr id="30" name="Slide Number Placeholder 29">
            <a:extLst>
              <a:ext uri="{FF2B5EF4-FFF2-40B4-BE49-F238E27FC236}">
                <a16:creationId xmlns:a16="http://schemas.microsoft.com/office/drawing/2014/main" id="{A1C0AB85-59B8-D594-1A72-08F7A26122C3}"/>
              </a:ext>
            </a:extLst>
          </p:cNvPr>
          <p:cNvSpPr>
            <a:spLocks noGrp="1"/>
          </p:cNvSpPr>
          <p:nvPr>
            <p:ph type="sldNum" sz="quarter" idx="13"/>
          </p:nvPr>
        </p:nvSpPr>
        <p:spPr>
          <a:xfrm>
            <a:off x="2455101" y="12930445"/>
            <a:ext cx="603577" cy="730250"/>
          </a:xfrm>
        </p:spPr>
        <p:txBody>
          <a:bodyPr/>
          <a:lstStyle/>
          <a:p>
            <a:pPr algn="l"/>
            <a:fld id="{7BC11DDC-2E92-4322-B813-E5EAB2BCCE49}" type="slidenum">
              <a:rPr lang="en-US" sz="2000" smtClean="0">
                <a:solidFill>
                  <a:srgbClr val="1500FF"/>
                </a:solidFill>
              </a:rPr>
              <a:pPr algn="l"/>
              <a:t>3</a:t>
            </a:fld>
            <a:endParaRPr lang="en-US" sz="2000" dirty="0">
              <a:solidFill>
                <a:srgbClr val="1500FF"/>
              </a:solidFill>
            </a:endParaRPr>
          </a:p>
        </p:txBody>
      </p:sp>
      <p:grpSp>
        <p:nvGrpSpPr>
          <p:cNvPr id="47" name="Group 46">
            <a:extLst>
              <a:ext uri="{FF2B5EF4-FFF2-40B4-BE49-F238E27FC236}">
                <a16:creationId xmlns:a16="http://schemas.microsoft.com/office/drawing/2014/main" id="{EAC5F9C1-5837-B0FD-302E-4F287155CA05}"/>
              </a:ext>
            </a:extLst>
          </p:cNvPr>
          <p:cNvGrpSpPr/>
          <p:nvPr/>
        </p:nvGrpSpPr>
        <p:grpSpPr>
          <a:xfrm>
            <a:off x="20361592" y="8015122"/>
            <a:ext cx="4051110" cy="5542418"/>
            <a:chOff x="20361592" y="8222492"/>
            <a:chExt cx="4051110" cy="5542418"/>
          </a:xfrm>
        </p:grpSpPr>
        <p:sp>
          <p:nvSpPr>
            <p:cNvPr id="19" name="TextBox 18">
              <a:extLst>
                <a:ext uri="{FF2B5EF4-FFF2-40B4-BE49-F238E27FC236}">
                  <a16:creationId xmlns:a16="http://schemas.microsoft.com/office/drawing/2014/main" id="{73BD2C24-FC78-B540-A69F-549F72D4AA2C}"/>
                </a:ext>
              </a:extLst>
            </p:cNvPr>
            <p:cNvSpPr txBox="1"/>
            <p:nvPr/>
          </p:nvSpPr>
          <p:spPr>
            <a:xfrm>
              <a:off x="20361592" y="12787490"/>
              <a:ext cx="4051110"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Swathi Ganesan</a:t>
              </a:r>
            </a:p>
          </p:txBody>
        </p:sp>
        <p:sp>
          <p:nvSpPr>
            <p:cNvPr id="20" name="TextBox 19">
              <a:extLst>
                <a:ext uri="{FF2B5EF4-FFF2-40B4-BE49-F238E27FC236}">
                  <a16:creationId xmlns:a16="http://schemas.microsoft.com/office/drawing/2014/main" id="{0EDCA9A5-533C-D547-8A1C-43696AFA8FE2}"/>
                </a:ext>
              </a:extLst>
            </p:cNvPr>
            <p:cNvSpPr txBox="1"/>
            <p:nvPr/>
          </p:nvSpPr>
          <p:spPr>
            <a:xfrm>
              <a:off x="20619904" y="13170901"/>
              <a:ext cx="3534486" cy="594009"/>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Marketing Manager</a:t>
              </a:r>
              <a:endParaRPr sz="2400" dirty="0">
                <a:solidFill>
                  <a:schemeClr val="tx1">
                    <a:lumMod val="50000"/>
                    <a:lumOff val="50000"/>
                  </a:schemeClr>
                </a:solidFill>
                <a:latin typeface="Poppins" pitchFamily="2" charset="77"/>
                <a:cs typeface="Poppins" pitchFamily="2" charset="77"/>
              </a:endParaRPr>
            </a:p>
          </p:txBody>
        </p:sp>
        <p:pic>
          <p:nvPicPr>
            <p:cNvPr id="32" name="Picture 31" descr="A picture containing ground, outdoor, way, scene&#10;&#10;Description automatically generated">
              <a:extLst>
                <a:ext uri="{FF2B5EF4-FFF2-40B4-BE49-F238E27FC236}">
                  <a16:creationId xmlns:a16="http://schemas.microsoft.com/office/drawing/2014/main" id="{647F4FF5-3266-F391-EF27-C7252B021BC2}"/>
                </a:ext>
              </a:extLst>
            </p:cNvPr>
            <p:cNvPicPr>
              <a:picLocks noChangeAspect="1"/>
            </p:cNvPicPr>
            <p:nvPr/>
          </p:nvPicPr>
          <p:blipFill>
            <a:blip r:embed="rId5"/>
            <a:stretch>
              <a:fillRect/>
            </a:stretch>
          </p:blipFill>
          <p:spPr>
            <a:xfrm>
              <a:off x="20756876" y="8222492"/>
              <a:ext cx="3432792" cy="4577056"/>
            </a:xfrm>
            <a:prstGeom prst="rect">
              <a:avLst/>
            </a:prstGeom>
          </p:spPr>
        </p:pic>
      </p:grpSp>
      <p:grpSp>
        <p:nvGrpSpPr>
          <p:cNvPr id="46" name="Group 45">
            <a:extLst>
              <a:ext uri="{FF2B5EF4-FFF2-40B4-BE49-F238E27FC236}">
                <a16:creationId xmlns:a16="http://schemas.microsoft.com/office/drawing/2014/main" id="{7505B017-C26E-C61A-3866-6B14C095972F}"/>
              </a:ext>
            </a:extLst>
          </p:cNvPr>
          <p:cNvGrpSpPr/>
          <p:nvPr/>
        </p:nvGrpSpPr>
        <p:grpSpPr>
          <a:xfrm>
            <a:off x="8732944" y="7734913"/>
            <a:ext cx="4051110" cy="5905280"/>
            <a:chOff x="15216100" y="5243229"/>
            <a:chExt cx="4051110" cy="5905280"/>
          </a:xfrm>
        </p:grpSpPr>
        <p:sp>
          <p:nvSpPr>
            <p:cNvPr id="14" name="TextBox 13">
              <a:extLst>
                <a:ext uri="{FF2B5EF4-FFF2-40B4-BE49-F238E27FC236}">
                  <a16:creationId xmlns:a16="http://schemas.microsoft.com/office/drawing/2014/main" id="{06A2CF87-5C46-74CA-B9BD-522829534196}"/>
                </a:ext>
              </a:extLst>
            </p:cNvPr>
            <p:cNvSpPr txBox="1"/>
            <p:nvPr/>
          </p:nvSpPr>
          <p:spPr>
            <a:xfrm>
              <a:off x="16017070" y="10205174"/>
              <a:ext cx="2149949" cy="646331"/>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Vishal P</a:t>
              </a:r>
            </a:p>
          </p:txBody>
        </p:sp>
        <p:sp>
          <p:nvSpPr>
            <p:cNvPr id="15" name="TextBox 14">
              <a:extLst>
                <a:ext uri="{FF2B5EF4-FFF2-40B4-BE49-F238E27FC236}">
                  <a16:creationId xmlns:a16="http://schemas.microsoft.com/office/drawing/2014/main" id="{2E072A0F-BF43-4CA8-99AC-73498F9DBC97}"/>
                </a:ext>
              </a:extLst>
            </p:cNvPr>
            <p:cNvSpPr txBox="1"/>
            <p:nvPr/>
          </p:nvSpPr>
          <p:spPr>
            <a:xfrm>
              <a:off x="15409593" y="10554500"/>
              <a:ext cx="3664124" cy="594009"/>
            </a:xfrm>
            <a:prstGeom prst="rect">
              <a:avLst/>
            </a:prstGeom>
            <a:noFill/>
          </p:spPr>
          <p:txBody>
            <a:bodyPr wrap="square" rtlCol="0">
              <a:spAutoFit/>
            </a:bodyPr>
            <a:lstStyle/>
            <a:p>
              <a:pPr algn="ctr">
                <a:lnSpc>
                  <a:spcPct val="150000"/>
                </a:lnSpc>
              </a:pPr>
              <a:r>
                <a:rPr lang="en-ID" sz="2400" dirty="0">
                  <a:solidFill>
                    <a:schemeClr val="tx1">
                      <a:lumMod val="50000"/>
                      <a:lumOff val="50000"/>
                    </a:schemeClr>
                  </a:solidFill>
                  <a:latin typeface="Poppins" pitchFamily="2" charset="77"/>
                  <a:cs typeface="Poppins" pitchFamily="2" charset="77"/>
                </a:rPr>
                <a:t>Creative Director</a:t>
              </a:r>
              <a:endParaRPr sz="2400" dirty="0">
                <a:solidFill>
                  <a:schemeClr val="tx1">
                    <a:lumMod val="50000"/>
                    <a:lumOff val="50000"/>
                  </a:schemeClr>
                </a:solidFill>
                <a:latin typeface="Poppins" pitchFamily="2" charset="77"/>
                <a:cs typeface="Poppins" pitchFamily="2" charset="77"/>
              </a:endParaRPr>
            </a:p>
          </p:txBody>
        </p:sp>
        <p:pic>
          <p:nvPicPr>
            <p:cNvPr id="34" name="Picture 33" descr="A picture containing person, person, outdoor&#10;&#10;Description automatically generated">
              <a:extLst>
                <a:ext uri="{FF2B5EF4-FFF2-40B4-BE49-F238E27FC236}">
                  <a16:creationId xmlns:a16="http://schemas.microsoft.com/office/drawing/2014/main" id="{B6CC79B6-8399-BE50-718E-A822BC89A9B9}"/>
                </a:ext>
              </a:extLst>
            </p:cNvPr>
            <p:cNvPicPr>
              <a:picLocks noChangeAspect="1"/>
            </p:cNvPicPr>
            <p:nvPr/>
          </p:nvPicPr>
          <p:blipFill rotWithShape="1">
            <a:blip r:embed="rId6"/>
            <a:srcRect l="23905" t="19521" r="14542" b="25596"/>
            <a:stretch/>
          </p:blipFill>
          <p:spPr>
            <a:xfrm>
              <a:off x="15216100" y="5243229"/>
              <a:ext cx="4051110" cy="4816044"/>
            </a:xfrm>
            <a:prstGeom prst="rect">
              <a:avLst/>
            </a:prstGeom>
          </p:spPr>
        </p:pic>
      </p:grpSp>
      <p:grpSp>
        <p:nvGrpSpPr>
          <p:cNvPr id="48" name="Group 47">
            <a:extLst>
              <a:ext uri="{FF2B5EF4-FFF2-40B4-BE49-F238E27FC236}">
                <a16:creationId xmlns:a16="http://schemas.microsoft.com/office/drawing/2014/main" id="{27B008EC-A87B-FE07-FEA0-A9F692C886E7}"/>
              </a:ext>
            </a:extLst>
          </p:cNvPr>
          <p:cNvGrpSpPr/>
          <p:nvPr/>
        </p:nvGrpSpPr>
        <p:grpSpPr>
          <a:xfrm>
            <a:off x="17336818" y="9195"/>
            <a:ext cx="6500914" cy="4861560"/>
            <a:chOff x="16389566" y="1"/>
            <a:chExt cx="6500914" cy="4861560"/>
          </a:xfrm>
        </p:grpSpPr>
        <p:sp>
          <p:nvSpPr>
            <p:cNvPr id="16" name="TextBox 15">
              <a:extLst>
                <a:ext uri="{FF2B5EF4-FFF2-40B4-BE49-F238E27FC236}">
                  <a16:creationId xmlns:a16="http://schemas.microsoft.com/office/drawing/2014/main" id="{7A44032C-95D2-994C-8080-D2B60F5331DC}"/>
                </a:ext>
              </a:extLst>
            </p:cNvPr>
            <p:cNvSpPr txBox="1"/>
            <p:nvPr/>
          </p:nvSpPr>
          <p:spPr>
            <a:xfrm>
              <a:off x="16389566" y="3006643"/>
              <a:ext cx="2964584" cy="830997"/>
            </a:xfrm>
            <a:prstGeom prst="rect">
              <a:avLst/>
            </a:prstGeom>
            <a:noFill/>
          </p:spPr>
          <p:txBody>
            <a:bodyPr wrap="square" rtlCol="0">
              <a:spAutoFit/>
            </a:bodyPr>
            <a:lstStyle/>
            <a:p>
              <a:pPr algn="ctr"/>
              <a:r>
                <a:rPr lang="en-ID" sz="2400" dirty="0">
                  <a:solidFill>
                    <a:schemeClr val="tx1">
                      <a:lumMod val="50000"/>
                      <a:lumOff val="50000"/>
                    </a:schemeClr>
                  </a:solidFill>
                  <a:latin typeface="Poppins" pitchFamily="2" charset="77"/>
                  <a:cs typeface="Poppins" pitchFamily="2" charset="77"/>
                </a:rPr>
                <a:t>Sr. Financial Analyst</a:t>
              </a:r>
              <a:endParaRPr sz="2400" dirty="0">
                <a:solidFill>
                  <a:schemeClr val="tx1">
                    <a:lumMod val="50000"/>
                    <a:lumOff val="50000"/>
                  </a:schemeClr>
                </a:solidFill>
                <a:latin typeface="Poppins" pitchFamily="2" charset="77"/>
                <a:cs typeface="Poppins" pitchFamily="2" charset="77"/>
              </a:endParaRPr>
            </a:p>
          </p:txBody>
        </p:sp>
        <p:sp>
          <p:nvSpPr>
            <p:cNvPr id="7" name="TextBox 6">
              <a:extLst>
                <a:ext uri="{FF2B5EF4-FFF2-40B4-BE49-F238E27FC236}">
                  <a16:creationId xmlns:a16="http://schemas.microsoft.com/office/drawing/2014/main" id="{0A5A9A28-172C-5677-B7B6-3DAD657A52F2}"/>
                </a:ext>
              </a:extLst>
            </p:cNvPr>
            <p:cNvSpPr txBox="1"/>
            <p:nvPr/>
          </p:nvSpPr>
          <p:spPr>
            <a:xfrm>
              <a:off x="16557236" y="1930010"/>
              <a:ext cx="2629245" cy="1200329"/>
            </a:xfrm>
            <a:prstGeom prst="rect">
              <a:avLst/>
            </a:prstGeom>
            <a:noFill/>
          </p:spPr>
          <p:txBody>
            <a:bodyPr wrap="none" rtlCol="0">
              <a:spAutoFit/>
            </a:bodyPr>
            <a:lstStyle/>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Siddharth</a:t>
              </a:r>
            </a:p>
            <a:p>
              <a:pPr algn="ctr"/>
              <a:r>
                <a:rPr lang="en-US" sz="3600" b="1" dirty="0">
                  <a:solidFill>
                    <a:schemeClr val="accent6"/>
                  </a:solidFill>
                  <a:latin typeface="Libre Baskerville" panose="02000000000000000000" pitchFamily="2" charset="0"/>
                  <a:ea typeface="Open Sans" panose="020B0606030504020204" pitchFamily="34" charset="0"/>
                  <a:cs typeface="Poppins" pitchFamily="2" charset="77"/>
                </a:rPr>
                <a:t>Puranam</a:t>
              </a:r>
            </a:p>
          </p:txBody>
        </p:sp>
        <p:pic>
          <p:nvPicPr>
            <p:cNvPr id="36" name="Picture 35" descr="A person standing in front of a large stone arch&#10;&#10;Description automatically generated with medium confidence">
              <a:extLst>
                <a:ext uri="{FF2B5EF4-FFF2-40B4-BE49-F238E27FC236}">
                  <a16:creationId xmlns:a16="http://schemas.microsoft.com/office/drawing/2014/main" id="{6ECF63FF-98E1-81E6-446C-286337770EB9}"/>
                </a:ext>
              </a:extLst>
            </p:cNvPr>
            <p:cNvPicPr>
              <a:picLocks noChangeAspect="1"/>
            </p:cNvPicPr>
            <p:nvPr/>
          </p:nvPicPr>
          <p:blipFill rotWithShape="1">
            <a:blip r:embed="rId7"/>
            <a:srcRect l="29463" t="33755" r="10352" b="4722"/>
            <a:stretch/>
          </p:blipFill>
          <p:spPr>
            <a:xfrm>
              <a:off x="19323641" y="1"/>
              <a:ext cx="3566839" cy="4861560"/>
            </a:xfrm>
            <a:prstGeom prst="rect">
              <a:avLst/>
            </a:prstGeom>
          </p:spPr>
        </p:pic>
      </p:grpSp>
      <p:pic>
        <p:nvPicPr>
          <p:cNvPr id="6" name="Graphic 5">
            <a:extLst>
              <a:ext uri="{FF2B5EF4-FFF2-40B4-BE49-F238E27FC236}">
                <a16:creationId xmlns:a16="http://schemas.microsoft.com/office/drawing/2014/main" id="{3115B0AE-A1AC-72EA-138E-5EE64EAC85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67337" y="1500697"/>
            <a:ext cx="2419535" cy="2505182"/>
          </a:xfrm>
          <a:prstGeom prst="rect">
            <a:avLst/>
          </a:prstGeom>
        </p:spPr>
      </p:pic>
    </p:spTree>
    <p:extLst>
      <p:ext uri="{BB962C8B-B14F-4D97-AF65-F5344CB8AC3E}">
        <p14:creationId xmlns:p14="http://schemas.microsoft.com/office/powerpoint/2010/main" val="20091875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1+#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1+#ppt_w/2"/>
                                          </p:val>
                                        </p:tav>
                                        <p:tav tm="100000">
                                          <p:val>
                                            <p:strVal val="#ppt_x"/>
                                          </p:val>
                                        </p:tav>
                                      </p:tavLst>
                                    </p:anim>
                                    <p:anim calcmode="lin" valueType="num">
                                      <p:cBhvr additive="base">
                                        <p:cTn id="18" dur="500" fill="hold"/>
                                        <p:tgtEl>
                                          <p:spTgt spid="4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fill="hold"/>
                                        <p:tgtEl>
                                          <p:spTgt spid="46"/>
                                        </p:tgtEl>
                                        <p:attrNameLst>
                                          <p:attrName>ppt_x</p:attrName>
                                        </p:attrNameLst>
                                      </p:cBhvr>
                                      <p:tavLst>
                                        <p:tav tm="0">
                                          <p:val>
                                            <p:strVal val="1+#ppt_w/2"/>
                                          </p:val>
                                        </p:tav>
                                        <p:tav tm="100000">
                                          <p:val>
                                            <p:strVal val="#ppt_x"/>
                                          </p:val>
                                        </p:tav>
                                      </p:tavLst>
                                    </p:anim>
                                    <p:anim calcmode="lin" valueType="num">
                                      <p:cBhvr additive="base">
                                        <p:cTn id="23" dur="500" fill="hold"/>
                                        <p:tgtEl>
                                          <p:spTgt spid="4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1+#ppt_w/2"/>
                                          </p:val>
                                        </p:tav>
                                        <p:tav tm="100000">
                                          <p:val>
                                            <p:strVal val="#ppt_x"/>
                                          </p:val>
                                        </p:tav>
                                      </p:tavLst>
                                    </p:anim>
                                    <p:anim calcmode="lin" valueType="num">
                                      <p:cBhvr additive="base">
                                        <p:cTn id="28" dur="500" fill="hold"/>
                                        <p:tgtEl>
                                          <p:spTgt spid="4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1+#ppt_w/2"/>
                                          </p:val>
                                        </p:tav>
                                        <p:tav tm="100000">
                                          <p:val>
                                            <p:strVal val="#ppt_x"/>
                                          </p:val>
                                        </p:tav>
                                      </p:tavLst>
                                    </p:anim>
                                    <p:anim calcmode="lin" valueType="num">
                                      <p:cBhvr additive="base">
                                        <p:cTn id="33"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ECB54-F269-D543-8B75-562D9A1950CD}"/>
              </a:ext>
            </a:extLst>
          </p:cNvPr>
          <p:cNvSpPr/>
          <p:nvPr/>
        </p:nvSpPr>
        <p:spPr>
          <a:xfrm>
            <a:off x="1" y="3344091"/>
            <a:ext cx="7524206" cy="10371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48048C5B-DA9C-644A-A1B4-EF8C8EEC8021}"/>
              </a:ext>
            </a:extLst>
          </p:cNvPr>
          <p:cNvSpPr txBox="1"/>
          <p:nvPr/>
        </p:nvSpPr>
        <p:spPr>
          <a:xfrm>
            <a:off x="1930891" y="7838335"/>
            <a:ext cx="10411128" cy="2646878"/>
          </a:xfrm>
          <a:prstGeom prst="rect">
            <a:avLst/>
          </a:prstGeom>
          <a:noFill/>
        </p:spPr>
        <p:txBody>
          <a:bodyPr wrap="square" rtlCol="0">
            <a:spAutoFit/>
          </a:bodyPr>
          <a:lstStyle/>
          <a:p>
            <a:r>
              <a:rPr lang="en-ID" sz="16600" b="1" dirty="0">
                <a:solidFill>
                  <a:schemeClr val="accent6"/>
                </a:solidFill>
                <a:latin typeface="Libre Baskerville" panose="02000000000000000000" pitchFamily="2" charset="0"/>
              </a:rPr>
              <a:t>Contents</a:t>
            </a:r>
          </a:p>
        </p:txBody>
      </p:sp>
      <p:sp>
        <p:nvSpPr>
          <p:cNvPr id="5" name="Rectangle 4">
            <a:extLst>
              <a:ext uri="{FF2B5EF4-FFF2-40B4-BE49-F238E27FC236}">
                <a16:creationId xmlns:a16="http://schemas.microsoft.com/office/drawing/2014/main" id="{0E0A0699-BB9C-814D-B6DD-47EBC3D672AF}"/>
              </a:ext>
            </a:extLst>
          </p:cNvPr>
          <p:cNvSpPr/>
          <p:nvPr/>
        </p:nvSpPr>
        <p:spPr>
          <a:xfrm>
            <a:off x="22555407" y="-119270"/>
            <a:ext cx="1823829" cy="10371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30" name="Group 29">
            <a:extLst>
              <a:ext uri="{FF2B5EF4-FFF2-40B4-BE49-F238E27FC236}">
                <a16:creationId xmlns:a16="http://schemas.microsoft.com/office/drawing/2014/main" id="{EB34B5D1-9C24-947C-3B75-4E140D42EC86}"/>
              </a:ext>
            </a:extLst>
          </p:cNvPr>
          <p:cNvGrpSpPr/>
          <p:nvPr/>
        </p:nvGrpSpPr>
        <p:grpSpPr>
          <a:xfrm>
            <a:off x="13693227" y="1180152"/>
            <a:ext cx="7550917" cy="1015663"/>
            <a:chOff x="13693227" y="1180152"/>
            <a:chExt cx="7550917" cy="1015663"/>
          </a:xfrm>
        </p:grpSpPr>
        <p:sp>
          <p:nvSpPr>
            <p:cNvPr id="6" name="TextBox 5">
              <a:extLst>
                <a:ext uri="{FF2B5EF4-FFF2-40B4-BE49-F238E27FC236}">
                  <a16:creationId xmlns:a16="http://schemas.microsoft.com/office/drawing/2014/main" id="{2D07F7E0-E329-5941-BF9A-EA817E752575}"/>
                </a:ext>
              </a:extLst>
            </p:cNvPr>
            <p:cNvSpPr txBox="1"/>
            <p:nvPr/>
          </p:nvSpPr>
          <p:spPr>
            <a:xfrm>
              <a:off x="13693227" y="1180152"/>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-01- </a:t>
              </a:r>
            </a:p>
          </p:txBody>
        </p:sp>
        <p:sp>
          <p:nvSpPr>
            <p:cNvPr id="8" name="TextBox 7">
              <a:extLst>
                <a:ext uri="{FF2B5EF4-FFF2-40B4-BE49-F238E27FC236}">
                  <a16:creationId xmlns:a16="http://schemas.microsoft.com/office/drawing/2014/main" id="{B2B73043-40C6-124E-A39D-C6E8A98AF904}"/>
                </a:ext>
              </a:extLst>
            </p:cNvPr>
            <p:cNvSpPr txBox="1"/>
            <p:nvPr/>
          </p:nvSpPr>
          <p:spPr>
            <a:xfrm>
              <a:off x="16016185" y="1180152"/>
              <a:ext cx="5227959"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Introduction</a:t>
              </a:r>
            </a:p>
          </p:txBody>
        </p:sp>
      </p:grpSp>
      <p:grpSp>
        <p:nvGrpSpPr>
          <p:cNvPr id="31" name="Group 30">
            <a:extLst>
              <a:ext uri="{FF2B5EF4-FFF2-40B4-BE49-F238E27FC236}">
                <a16:creationId xmlns:a16="http://schemas.microsoft.com/office/drawing/2014/main" id="{AE98FC15-2B51-4ACA-F743-337081FB9418}"/>
              </a:ext>
            </a:extLst>
          </p:cNvPr>
          <p:cNvGrpSpPr/>
          <p:nvPr/>
        </p:nvGrpSpPr>
        <p:grpSpPr>
          <a:xfrm>
            <a:off x="13693227" y="2682024"/>
            <a:ext cx="7053999" cy="1015663"/>
            <a:chOff x="13693227" y="2682024"/>
            <a:chExt cx="7053999" cy="1015663"/>
          </a:xfrm>
        </p:grpSpPr>
        <p:sp>
          <p:nvSpPr>
            <p:cNvPr id="9" name="TextBox 8">
              <a:extLst>
                <a:ext uri="{FF2B5EF4-FFF2-40B4-BE49-F238E27FC236}">
                  <a16:creationId xmlns:a16="http://schemas.microsoft.com/office/drawing/2014/main" id="{6E057256-1C2A-C94D-A9C3-79F7AE4BBB26}"/>
                </a:ext>
              </a:extLst>
            </p:cNvPr>
            <p:cNvSpPr txBox="1"/>
            <p:nvPr/>
          </p:nvSpPr>
          <p:spPr>
            <a:xfrm>
              <a:off x="13693227" y="2682024"/>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-02- </a:t>
              </a:r>
            </a:p>
          </p:txBody>
        </p:sp>
        <p:sp>
          <p:nvSpPr>
            <p:cNvPr id="10" name="TextBox 9">
              <a:extLst>
                <a:ext uri="{FF2B5EF4-FFF2-40B4-BE49-F238E27FC236}">
                  <a16:creationId xmlns:a16="http://schemas.microsoft.com/office/drawing/2014/main" id="{7382C07B-598B-CC44-9CEB-DF940E6E99FD}"/>
                </a:ext>
              </a:extLst>
            </p:cNvPr>
            <p:cNvSpPr txBox="1"/>
            <p:nvPr/>
          </p:nvSpPr>
          <p:spPr>
            <a:xfrm>
              <a:off x="16016185" y="2682024"/>
              <a:ext cx="4731041"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EDA</a:t>
              </a:r>
            </a:p>
          </p:txBody>
        </p:sp>
      </p:grpSp>
      <p:grpSp>
        <p:nvGrpSpPr>
          <p:cNvPr id="32" name="Group 31">
            <a:extLst>
              <a:ext uri="{FF2B5EF4-FFF2-40B4-BE49-F238E27FC236}">
                <a16:creationId xmlns:a16="http://schemas.microsoft.com/office/drawing/2014/main" id="{D52A0C91-0B58-0115-CCCE-97EA00502183}"/>
              </a:ext>
            </a:extLst>
          </p:cNvPr>
          <p:cNvGrpSpPr/>
          <p:nvPr/>
        </p:nvGrpSpPr>
        <p:grpSpPr>
          <a:xfrm>
            <a:off x="13693227" y="4183896"/>
            <a:ext cx="7053999" cy="1015663"/>
            <a:chOff x="13693227" y="4183896"/>
            <a:chExt cx="7053999" cy="1015663"/>
          </a:xfrm>
        </p:grpSpPr>
        <p:sp>
          <p:nvSpPr>
            <p:cNvPr id="11" name="TextBox 10">
              <a:extLst>
                <a:ext uri="{FF2B5EF4-FFF2-40B4-BE49-F238E27FC236}">
                  <a16:creationId xmlns:a16="http://schemas.microsoft.com/office/drawing/2014/main" id="{DAF8701D-C40D-714F-B620-4A7B2006AF8F}"/>
                </a:ext>
              </a:extLst>
            </p:cNvPr>
            <p:cNvSpPr txBox="1"/>
            <p:nvPr/>
          </p:nvSpPr>
          <p:spPr>
            <a:xfrm>
              <a:off x="13693227" y="4183896"/>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-03- </a:t>
              </a:r>
            </a:p>
          </p:txBody>
        </p:sp>
        <p:sp>
          <p:nvSpPr>
            <p:cNvPr id="12" name="TextBox 11">
              <a:extLst>
                <a:ext uri="{FF2B5EF4-FFF2-40B4-BE49-F238E27FC236}">
                  <a16:creationId xmlns:a16="http://schemas.microsoft.com/office/drawing/2014/main" id="{A93A246D-192E-FB41-A15F-3C0A855CB38A}"/>
                </a:ext>
              </a:extLst>
            </p:cNvPr>
            <p:cNvSpPr txBox="1"/>
            <p:nvPr/>
          </p:nvSpPr>
          <p:spPr>
            <a:xfrm>
              <a:off x="16016185" y="4183896"/>
              <a:ext cx="4731041"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Glimpses</a:t>
              </a:r>
            </a:p>
          </p:txBody>
        </p:sp>
      </p:grpSp>
      <p:grpSp>
        <p:nvGrpSpPr>
          <p:cNvPr id="33" name="Group 32">
            <a:extLst>
              <a:ext uri="{FF2B5EF4-FFF2-40B4-BE49-F238E27FC236}">
                <a16:creationId xmlns:a16="http://schemas.microsoft.com/office/drawing/2014/main" id="{17A0DA4C-B0EC-FBF0-08EB-4609184F554B}"/>
              </a:ext>
            </a:extLst>
          </p:cNvPr>
          <p:cNvGrpSpPr/>
          <p:nvPr/>
        </p:nvGrpSpPr>
        <p:grpSpPr>
          <a:xfrm>
            <a:off x="13693227" y="5685768"/>
            <a:ext cx="7400605" cy="1015663"/>
            <a:chOff x="13693227" y="5685768"/>
            <a:chExt cx="7400605" cy="1015663"/>
          </a:xfrm>
        </p:grpSpPr>
        <p:sp>
          <p:nvSpPr>
            <p:cNvPr id="13" name="TextBox 12">
              <a:extLst>
                <a:ext uri="{FF2B5EF4-FFF2-40B4-BE49-F238E27FC236}">
                  <a16:creationId xmlns:a16="http://schemas.microsoft.com/office/drawing/2014/main" id="{53B2A803-8FFE-BB4E-BA09-2558FC21C7FF}"/>
                </a:ext>
              </a:extLst>
            </p:cNvPr>
            <p:cNvSpPr txBox="1"/>
            <p:nvPr/>
          </p:nvSpPr>
          <p:spPr>
            <a:xfrm>
              <a:off x="13693227" y="5685768"/>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-04- </a:t>
              </a:r>
            </a:p>
          </p:txBody>
        </p:sp>
        <p:sp>
          <p:nvSpPr>
            <p:cNvPr id="14" name="TextBox 13">
              <a:extLst>
                <a:ext uri="{FF2B5EF4-FFF2-40B4-BE49-F238E27FC236}">
                  <a16:creationId xmlns:a16="http://schemas.microsoft.com/office/drawing/2014/main" id="{A016DBA5-10FF-3B4F-9B46-C0E6937D20EB}"/>
                </a:ext>
              </a:extLst>
            </p:cNvPr>
            <p:cNvSpPr txBox="1"/>
            <p:nvPr/>
          </p:nvSpPr>
          <p:spPr>
            <a:xfrm>
              <a:off x="16016185" y="5685768"/>
              <a:ext cx="507764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Segments </a:t>
              </a:r>
            </a:p>
          </p:txBody>
        </p:sp>
      </p:grpSp>
      <p:sp>
        <p:nvSpPr>
          <p:cNvPr id="15" name="Right Triangle 14">
            <a:extLst>
              <a:ext uri="{FF2B5EF4-FFF2-40B4-BE49-F238E27FC236}">
                <a16:creationId xmlns:a16="http://schemas.microsoft.com/office/drawing/2014/main" id="{0B709F29-6D29-6E41-B089-FC4395DB1AB8}"/>
              </a:ext>
            </a:extLst>
          </p:cNvPr>
          <p:cNvSpPr/>
          <p:nvPr/>
        </p:nvSpPr>
        <p:spPr>
          <a:xfrm>
            <a:off x="7458954" y="1623480"/>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9E41EEC2-8843-524B-82F5-B9B9784E13B4}"/>
              </a:ext>
            </a:extLst>
          </p:cNvPr>
          <p:cNvSpPr/>
          <p:nvPr/>
        </p:nvSpPr>
        <p:spPr>
          <a:xfrm rot="10800000">
            <a:off x="5718851" y="1637997"/>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F3EB3DA1-68D3-0C4D-81E5-C6B437C6C8A3}"/>
              </a:ext>
            </a:extLst>
          </p:cNvPr>
          <p:cNvSpPr/>
          <p:nvPr/>
        </p:nvSpPr>
        <p:spPr>
          <a:xfrm>
            <a:off x="9199057" y="3379696"/>
            <a:ext cx="1740103" cy="175621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Freeform 17">
            <a:extLst>
              <a:ext uri="{FF2B5EF4-FFF2-40B4-BE49-F238E27FC236}">
                <a16:creationId xmlns:a16="http://schemas.microsoft.com/office/drawing/2014/main" id="{D62B2524-8F11-1F4C-BB0C-A23424374BE5}"/>
              </a:ext>
            </a:extLst>
          </p:cNvPr>
          <p:cNvSpPr/>
          <p:nvPr/>
        </p:nvSpPr>
        <p:spPr>
          <a:xfrm rot="5400000">
            <a:off x="15648" y="-15648"/>
            <a:ext cx="3379696" cy="3410992"/>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3CC34F74-B6A1-3444-B9E0-BFED50868D1F}"/>
              </a:ext>
            </a:extLst>
          </p:cNvPr>
          <p:cNvSpPr/>
          <p:nvPr/>
        </p:nvSpPr>
        <p:spPr>
          <a:xfrm>
            <a:off x="7524207" y="3379696"/>
            <a:ext cx="1740104" cy="175621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TextBox 19">
            <a:extLst>
              <a:ext uri="{FF2B5EF4-FFF2-40B4-BE49-F238E27FC236}">
                <a16:creationId xmlns:a16="http://schemas.microsoft.com/office/drawing/2014/main" id="{50F4288D-A3F0-9440-B716-AEA72FE1096E}"/>
              </a:ext>
            </a:extLst>
          </p:cNvPr>
          <p:cNvSpPr txBox="1"/>
          <p:nvPr/>
        </p:nvSpPr>
        <p:spPr>
          <a:xfrm rot="5400000">
            <a:off x="19392571" y="5357970"/>
            <a:ext cx="8318227" cy="1862048"/>
          </a:xfrm>
          <a:prstGeom prst="rect">
            <a:avLst/>
          </a:prstGeom>
          <a:noFill/>
        </p:spPr>
        <p:txBody>
          <a:bodyPr wrap="square" rtlCol="0">
            <a:spAutoFit/>
          </a:bodyPr>
          <a:lstStyle/>
          <a:p>
            <a:r>
              <a:rPr lang="en-ID" sz="11500" b="1" dirty="0" err="1">
                <a:solidFill>
                  <a:schemeClr val="accent6"/>
                </a:solidFill>
                <a:latin typeface="Libre Baskerville" panose="02000000000000000000" pitchFamily="2" charset="0"/>
              </a:rPr>
              <a:t>Praedico</a:t>
            </a:r>
            <a:endParaRPr lang="en-ID" sz="11500" b="1" dirty="0">
              <a:solidFill>
                <a:schemeClr val="accent6"/>
              </a:solidFill>
              <a:latin typeface="Libre Baskerville" panose="02000000000000000000" pitchFamily="2" charset="0"/>
            </a:endParaRPr>
          </a:p>
        </p:txBody>
      </p:sp>
      <p:grpSp>
        <p:nvGrpSpPr>
          <p:cNvPr id="34" name="Group 33">
            <a:extLst>
              <a:ext uri="{FF2B5EF4-FFF2-40B4-BE49-F238E27FC236}">
                <a16:creationId xmlns:a16="http://schemas.microsoft.com/office/drawing/2014/main" id="{D1536A5F-72EF-E695-8631-1F901EB0229B}"/>
              </a:ext>
            </a:extLst>
          </p:cNvPr>
          <p:cNvGrpSpPr/>
          <p:nvPr/>
        </p:nvGrpSpPr>
        <p:grpSpPr>
          <a:xfrm>
            <a:off x="13693227" y="7187640"/>
            <a:ext cx="7400605" cy="1015663"/>
            <a:chOff x="13693227" y="7187640"/>
            <a:chExt cx="7400605" cy="1015663"/>
          </a:xfrm>
        </p:grpSpPr>
        <p:sp>
          <p:nvSpPr>
            <p:cNvPr id="2" name="TextBox 1">
              <a:extLst>
                <a:ext uri="{FF2B5EF4-FFF2-40B4-BE49-F238E27FC236}">
                  <a16:creationId xmlns:a16="http://schemas.microsoft.com/office/drawing/2014/main" id="{1FD13382-FCCE-9E37-5EBE-3669804CDC24}"/>
                </a:ext>
              </a:extLst>
            </p:cNvPr>
            <p:cNvSpPr txBox="1"/>
            <p:nvPr/>
          </p:nvSpPr>
          <p:spPr>
            <a:xfrm>
              <a:off x="13693227" y="7187640"/>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-05- </a:t>
              </a:r>
            </a:p>
          </p:txBody>
        </p:sp>
        <p:sp>
          <p:nvSpPr>
            <p:cNvPr id="7" name="TextBox 6">
              <a:extLst>
                <a:ext uri="{FF2B5EF4-FFF2-40B4-BE49-F238E27FC236}">
                  <a16:creationId xmlns:a16="http://schemas.microsoft.com/office/drawing/2014/main" id="{CBD7BAA4-8C2A-81A3-FE91-995CF04803FC}"/>
                </a:ext>
              </a:extLst>
            </p:cNvPr>
            <p:cNvSpPr txBox="1"/>
            <p:nvPr/>
          </p:nvSpPr>
          <p:spPr>
            <a:xfrm>
              <a:off x="16016185" y="7187640"/>
              <a:ext cx="507764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Strategy </a:t>
              </a:r>
            </a:p>
          </p:txBody>
        </p:sp>
      </p:grpSp>
      <p:grpSp>
        <p:nvGrpSpPr>
          <p:cNvPr id="35" name="Group 34">
            <a:extLst>
              <a:ext uri="{FF2B5EF4-FFF2-40B4-BE49-F238E27FC236}">
                <a16:creationId xmlns:a16="http://schemas.microsoft.com/office/drawing/2014/main" id="{ACD8E6A9-32E9-4122-F279-EB639EA29438}"/>
              </a:ext>
            </a:extLst>
          </p:cNvPr>
          <p:cNvGrpSpPr/>
          <p:nvPr/>
        </p:nvGrpSpPr>
        <p:grpSpPr>
          <a:xfrm>
            <a:off x="13693227" y="8689512"/>
            <a:ext cx="7400605" cy="1015663"/>
            <a:chOff x="13693227" y="8689512"/>
            <a:chExt cx="7400605" cy="1015663"/>
          </a:xfrm>
        </p:grpSpPr>
        <p:sp>
          <p:nvSpPr>
            <p:cNvPr id="21" name="TextBox 20">
              <a:extLst>
                <a:ext uri="{FF2B5EF4-FFF2-40B4-BE49-F238E27FC236}">
                  <a16:creationId xmlns:a16="http://schemas.microsoft.com/office/drawing/2014/main" id="{E34497EC-CF3E-B031-F760-523A0D35B108}"/>
                </a:ext>
              </a:extLst>
            </p:cNvPr>
            <p:cNvSpPr txBox="1"/>
            <p:nvPr/>
          </p:nvSpPr>
          <p:spPr>
            <a:xfrm>
              <a:off x="13693227" y="8689512"/>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-06- </a:t>
              </a:r>
            </a:p>
          </p:txBody>
        </p:sp>
        <p:sp>
          <p:nvSpPr>
            <p:cNvPr id="22" name="TextBox 21">
              <a:extLst>
                <a:ext uri="{FF2B5EF4-FFF2-40B4-BE49-F238E27FC236}">
                  <a16:creationId xmlns:a16="http://schemas.microsoft.com/office/drawing/2014/main" id="{649E5F9B-6A58-DAB8-2AA3-B6C996061421}"/>
                </a:ext>
              </a:extLst>
            </p:cNvPr>
            <p:cNvSpPr txBox="1"/>
            <p:nvPr/>
          </p:nvSpPr>
          <p:spPr>
            <a:xfrm>
              <a:off x="16016185" y="8689512"/>
              <a:ext cx="507764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Economics</a:t>
              </a:r>
            </a:p>
          </p:txBody>
        </p:sp>
      </p:grpSp>
      <p:grpSp>
        <p:nvGrpSpPr>
          <p:cNvPr id="36" name="Group 35">
            <a:extLst>
              <a:ext uri="{FF2B5EF4-FFF2-40B4-BE49-F238E27FC236}">
                <a16:creationId xmlns:a16="http://schemas.microsoft.com/office/drawing/2014/main" id="{596EB169-30E0-78DB-A5C2-E51C8B4A7EDB}"/>
              </a:ext>
            </a:extLst>
          </p:cNvPr>
          <p:cNvGrpSpPr/>
          <p:nvPr/>
        </p:nvGrpSpPr>
        <p:grpSpPr>
          <a:xfrm>
            <a:off x="13693227" y="10191383"/>
            <a:ext cx="7400605" cy="1015664"/>
            <a:chOff x="13693227" y="10191383"/>
            <a:chExt cx="7400605" cy="1015664"/>
          </a:xfrm>
        </p:grpSpPr>
        <p:sp>
          <p:nvSpPr>
            <p:cNvPr id="23" name="TextBox 22">
              <a:extLst>
                <a:ext uri="{FF2B5EF4-FFF2-40B4-BE49-F238E27FC236}">
                  <a16:creationId xmlns:a16="http://schemas.microsoft.com/office/drawing/2014/main" id="{B624905E-EA8E-68BC-04E5-9C7745613B87}"/>
                </a:ext>
              </a:extLst>
            </p:cNvPr>
            <p:cNvSpPr txBox="1"/>
            <p:nvPr/>
          </p:nvSpPr>
          <p:spPr>
            <a:xfrm>
              <a:off x="13693227" y="10191384"/>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-07- </a:t>
              </a:r>
            </a:p>
          </p:txBody>
        </p:sp>
        <p:sp>
          <p:nvSpPr>
            <p:cNvPr id="24" name="TextBox 23">
              <a:extLst>
                <a:ext uri="{FF2B5EF4-FFF2-40B4-BE49-F238E27FC236}">
                  <a16:creationId xmlns:a16="http://schemas.microsoft.com/office/drawing/2014/main" id="{F4E16875-7E9F-9785-4791-E561B1DF3175}"/>
                </a:ext>
              </a:extLst>
            </p:cNvPr>
            <p:cNvSpPr txBox="1"/>
            <p:nvPr/>
          </p:nvSpPr>
          <p:spPr>
            <a:xfrm>
              <a:off x="16016185" y="10191383"/>
              <a:ext cx="507764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Timeline</a:t>
              </a:r>
            </a:p>
          </p:txBody>
        </p:sp>
      </p:grpSp>
      <p:grpSp>
        <p:nvGrpSpPr>
          <p:cNvPr id="37" name="Group 36">
            <a:extLst>
              <a:ext uri="{FF2B5EF4-FFF2-40B4-BE49-F238E27FC236}">
                <a16:creationId xmlns:a16="http://schemas.microsoft.com/office/drawing/2014/main" id="{FB8A7AAC-FCD6-2533-62FA-E4AB04E552F6}"/>
              </a:ext>
            </a:extLst>
          </p:cNvPr>
          <p:cNvGrpSpPr/>
          <p:nvPr/>
        </p:nvGrpSpPr>
        <p:grpSpPr>
          <a:xfrm>
            <a:off x="13693227" y="11697444"/>
            <a:ext cx="8502896" cy="1015663"/>
            <a:chOff x="13693227" y="11697444"/>
            <a:chExt cx="8502896" cy="1015663"/>
          </a:xfrm>
        </p:grpSpPr>
        <p:sp>
          <p:nvSpPr>
            <p:cNvPr id="27" name="TextBox 26">
              <a:extLst>
                <a:ext uri="{FF2B5EF4-FFF2-40B4-BE49-F238E27FC236}">
                  <a16:creationId xmlns:a16="http://schemas.microsoft.com/office/drawing/2014/main" id="{A4000028-0F93-E65F-8B16-A88F548E2092}"/>
                </a:ext>
              </a:extLst>
            </p:cNvPr>
            <p:cNvSpPr txBox="1"/>
            <p:nvPr/>
          </p:nvSpPr>
          <p:spPr>
            <a:xfrm>
              <a:off x="13693227" y="11697444"/>
              <a:ext cx="2564267"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-08- </a:t>
              </a:r>
            </a:p>
          </p:txBody>
        </p:sp>
        <p:sp>
          <p:nvSpPr>
            <p:cNvPr id="28" name="TextBox 27">
              <a:extLst>
                <a:ext uri="{FF2B5EF4-FFF2-40B4-BE49-F238E27FC236}">
                  <a16:creationId xmlns:a16="http://schemas.microsoft.com/office/drawing/2014/main" id="{080F5142-E43D-6B5D-21A6-E7AA7842838F}"/>
                </a:ext>
              </a:extLst>
            </p:cNvPr>
            <p:cNvSpPr txBox="1"/>
            <p:nvPr/>
          </p:nvSpPr>
          <p:spPr>
            <a:xfrm>
              <a:off x="16016185" y="11697444"/>
              <a:ext cx="6179938" cy="1015663"/>
            </a:xfrm>
            <a:prstGeom prst="rect">
              <a:avLst/>
            </a:prstGeom>
            <a:noFill/>
          </p:spPr>
          <p:txBody>
            <a:bodyPr wrap="square" rtlCol="0">
              <a:spAutoFit/>
            </a:bodyPr>
            <a:lstStyle/>
            <a:p>
              <a:r>
                <a:rPr lang="en-ID" sz="6000" dirty="0">
                  <a:solidFill>
                    <a:schemeClr val="accent6"/>
                  </a:solidFill>
                  <a:latin typeface="Libre Baskerville" panose="02000000000000000000" pitchFamily="2" charset="0"/>
                </a:rPr>
                <a:t>Improvements</a:t>
              </a:r>
            </a:p>
          </p:txBody>
        </p:sp>
      </p:grpSp>
      <p:sp>
        <p:nvSpPr>
          <p:cNvPr id="29" name="Slide Number Placeholder 28">
            <a:extLst>
              <a:ext uri="{FF2B5EF4-FFF2-40B4-BE49-F238E27FC236}">
                <a16:creationId xmlns:a16="http://schemas.microsoft.com/office/drawing/2014/main" id="{5DEA2A34-1D99-43F6-06C8-6F025327F18E}"/>
              </a:ext>
            </a:extLst>
          </p:cNvPr>
          <p:cNvSpPr>
            <a:spLocks noGrp="1"/>
          </p:cNvSpPr>
          <p:nvPr>
            <p:ph type="sldNum" sz="quarter" idx="10"/>
          </p:nvPr>
        </p:nvSpPr>
        <p:spPr/>
        <p:txBody>
          <a:bodyPr/>
          <a:lstStyle/>
          <a:p>
            <a:fld id="{7BC11DDC-2E92-4322-B813-E5EAB2BCCE49}" type="slidenum">
              <a:rPr lang="en-US" smtClean="0"/>
              <a:t>4</a:t>
            </a:fld>
            <a:endParaRPr lang="en-US" dirty="0"/>
          </a:p>
        </p:txBody>
      </p:sp>
    </p:spTree>
    <p:extLst>
      <p:ext uri="{BB962C8B-B14F-4D97-AF65-F5344CB8AC3E}">
        <p14:creationId xmlns:p14="http://schemas.microsoft.com/office/powerpoint/2010/main" val="19822764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D22EF38-A66D-5E4F-9E29-265B4665F84C}"/>
              </a:ext>
            </a:extLst>
          </p:cNvPr>
          <p:cNvSpPr/>
          <p:nvPr/>
        </p:nvSpPr>
        <p:spPr>
          <a:xfrm>
            <a:off x="-30665" y="8094929"/>
            <a:ext cx="5548039" cy="56223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89A35838-CFD8-4E41-B0B3-4545CCBD22FA}"/>
              </a:ext>
            </a:extLst>
          </p:cNvPr>
          <p:cNvSpPr txBox="1"/>
          <p:nvPr/>
        </p:nvSpPr>
        <p:spPr>
          <a:xfrm>
            <a:off x="19307040" y="7996446"/>
            <a:ext cx="2563522" cy="523220"/>
          </a:xfrm>
          <a:prstGeom prst="rect">
            <a:avLst/>
          </a:prstGeom>
          <a:noFill/>
        </p:spPr>
        <p:txBody>
          <a:bodyPr wrap="square" rtlCol="0">
            <a:spAutoFit/>
          </a:bodyPr>
          <a:lstStyle/>
          <a:p>
            <a:pPr algn="ctr"/>
            <a:r>
              <a:rPr lang="en-US" sz="2800" b="1">
                <a:solidFill>
                  <a:schemeClr val="bg1"/>
                </a:solidFill>
                <a:latin typeface="Libre Baskerville" panose="02000000000000000000" pitchFamily="2" charset="0"/>
                <a:ea typeface="Open Sans" panose="020B0606030504020204" pitchFamily="34" charset="0"/>
                <a:cs typeface="Poppins" pitchFamily="2" charset="77"/>
              </a:rPr>
              <a:t>Logo Design</a:t>
            </a:r>
          </a:p>
        </p:txBody>
      </p:sp>
      <p:sp>
        <p:nvSpPr>
          <p:cNvPr id="19" name="Rectangle 18">
            <a:extLst>
              <a:ext uri="{FF2B5EF4-FFF2-40B4-BE49-F238E27FC236}">
                <a16:creationId xmlns:a16="http://schemas.microsoft.com/office/drawing/2014/main" id="{5A1E1C7B-DC69-054E-8F21-F37407DBC1F0}"/>
              </a:ext>
            </a:extLst>
          </p:cNvPr>
          <p:cNvSpPr/>
          <p:nvPr/>
        </p:nvSpPr>
        <p:spPr>
          <a:xfrm>
            <a:off x="11911300" y="0"/>
            <a:ext cx="5548039" cy="32880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34" name="Group 33">
            <a:extLst>
              <a:ext uri="{FF2B5EF4-FFF2-40B4-BE49-F238E27FC236}">
                <a16:creationId xmlns:a16="http://schemas.microsoft.com/office/drawing/2014/main" id="{59882FFC-EB5F-A041-8637-CC4EB646E332}"/>
              </a:ext>
            </a:extLst>
          </p:cNvPr>
          <p:cNvGrpSpPr/>
          <p:nvPr/>
        </p:nvGrpSpPr>
        <p:grpSpPr>
          <a:xfrm>
            <a:off x="17447619" y="-30145"/>
            <a:ext cx="6931619" cy="3318183"/>
            <a:chOff x="15932985" y="-30145"/>
            <a:chExt cx="10365731" cy="4962101"/>
          </a:xfrm>
        </p:grpSpPr>
        <p:sp>
          <p:nvSpPr>
            <p:cNvPr id="23" name="Rectangle 22">
              <a:extLst>
                <a:ext uri="{FF2B5EF4-FFF2-40B4-BE49-F238E27FC236}">
                  <a16:creationId xmlns:a16="http://schemas.microsoft.com/office/drawing/2014/main" id="{F42C5133-70B6-BA43-85CE-819454A91114}"/>
                </a:ext>
              </a:extLst>
            </p:cNvPr>
            <p:cNvSpPr/>
            <p:nvPr/>
          </p:nvSpPr>
          <p:spPr>
            <a:xfrm>
              <a:off x="15950511" y="0"/>
              <a:ext cx="10324308" cy="49018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Freeform 23">
              <a:extLst>
                <a:ext uri="{FF2B5EF4-FFF2-40B4-BE49-F238E27FC236}">
                  <a16:creationId xmlns:a16="http://schemas.microsoft.com/office/drawing/2014/main" id="{EA8C4610-0C0B-E64F-9BB2-F6677092B1FF}"/>
                </a:ext>
              </a:extLst>
            </p:cNvPr>
            <p:cNvSpPr/>
            <p:nvPr/>
          </p:nvSpPr>
          <p:spPr>
            <a:xfrm rot="10800000" flipH="1">
              <a:off x="15950511" y="2168050"/>
              <a:ext cx="2884107" cy="2733761"/>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Oval 24">
              <a:extLst>
                <a:ext uri="{FF2B5EF4-FFF2-40B4-BE49-F238E27FC236}">
                  <a16:creationId xmlns:a16="http://schemas.microsoft.com/office/drawing/2014/main" id="{E522CEA0-0CF1-404A-BC05-F9820524B09F}"/>
                </a:ext>
              </a:extLst>
            </p:cNvPr>
            <p:cNvSpPr/>
            <p:nvPr/>
          </p:nvSpPr>
          <p:spPr>
            <a:xfrm>
              <a:off x="16389997" y="3665560"/>
              <a:ext cx="845967" cy="853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6" name="Group 25">
              <a:extLst>
                <a:ext uri="{FF2B5EF4-FFF2-40B4-BE49-F238E27FC236}">
                  <a16:creationId xmlns:a16="http://schemas.microsoft.com/office/drawing/2014/main" id="{A63BFD4D-7604-634A-87F9-648399CA3540}"/>
                </a:ext>
              </a:extLst>
            </p:cNvPr>
            <p:cNvGrpSpPr/>
            <p:nvPr/>
          </p:nvGrpSpPr>
          <p:grpSpPr>
            <a:xfrm>
              <a:off x="21540852" y="-30145"/>
              <a:ext cx="4757864" cy="4926555"/>
              <a:chOff x="19343556" y="1267096"/>
              <a:chExt cx="3411939" cy="3532910"/>
            </a:xfrm>
          </p:grpSpPr>
          <p:sp>
            <p:nvSpPr>
              <p:cNvPr id="27" name="Rectangle 26">
                <a:extLst>
                  <a:ext uri="{FF2B5EF4-FFF2-40B4-BE49-F238E27FC236}">
                    <a16:creationId xmlns:a16="http://schemas.microsoft.com/office/drawing/2014/main" id="{2C8A3FC0-3613-C74A-8888-875FB893A4BB}"/>
                  </a:ext>
                </a:extLst>
              </p:cNvPr>
              <p:cNvSpPr/>
              <p:nvPr/>
            </p:nvSpPr>
            <p:spPr>
              <a:xfrm>
                <a:off x="19368509" y="1267096"/>
                <a:ext cx="3386986" cy="3532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ectangle 27">
                <a:extLst>
                  <a:ext uri="{FF2B5EF4-FFF2-40B4-BE49-F238E27FC236}">
                    <a16:creationId xmlns:a16="http://schemas.microsoft.com/office/drawing/2014/main" id="{2C97BC29-301E-B640-A296-1D11249A0ECC}"/>
                  </a:ext>
                </a:extLst>
              </p:cNvPr>
              <p:cNvSpPr/>
              <p:nvPr/>
            </p:nvSpPr>
            <p:spPr>
              <a:xfrm>
                <a:off x="19355483" y="1267096"/>
                <a:ext cx="1681568" cy="1844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Donut 28">
                <a:extLst>
                  <a:ext uri="{FF2B5EF4-FFF2-40B4-BE49-F238E27FC236}">
                    <a16:creationId xmlns:a16="http://schemas.microsoft.com/office/drawing/2014/main" id="{847A3EA9-7CBE-1545-9D9C-3D7D43D15F08}"/>
                  </a:ext>
                </a:extLst>
              </p:cNvPr>
              <p:cNvSpPr/>
              <p:nvPr/>
            </p:nvSpPr>
            <p:spPr>
              <a:xfrm>
                <a:off x="19343556" y="1289144"/>
                <a:ext cx="3386985" cy="3500846"/>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Freeform 29">
                <a:extLst>
                  <a:ext uri="{FF2B5EF4-FFF2-40B4-BE49-F238E27FC236}">
                    <a16:creationId xmlns:a16="http://schemas.microsoft.com/office/drawing/2014/main" id="{02B265F5-2475-944A-A57C-754E4CF894C3}"/>
                  </a:ext>
                </a:extLst>
              </p:cNvPr>
              <p:cNvSpPr/>
              <p:nvPr/>
            </p:nvSpPr>
            <p:spPr>
              <a:xfrm rot="16200000">
                <a:off x="21044819" y="3104122"/>
                <a:ext cx="1677956" cy="1693494"/>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1" name="Right Triangle 30">
              <a:extLst>
                <a:ext uri="{FF2B5EF4-FFF2-40B4-BE49-F238E27FC236}">
                  <a16:creationId xmlns:a16="http://schemas.microsoft.com/office/drawing/2014/main" id="{9E3C58F8-BA97-624C-AF94-3DA5523FF180}"/>
                </a:ext>
              </a:extLst>
            </p:cNvPr>
            <p:cNvSpPr/>
            <p:nvPr/>
          </p:nvSpPr>
          <p:spPr>
            <a:xfrm rot="10800000">
              <a:off x="19208495" y="-22208"/>
              <a:ext cx="2349668" cy="237142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ight Triangle 31">
              <a:extLst>
                <a:ext uri="{FF2B5EF4-FFF2-40B4-BE49-F238E27FC236}">
                  <a16:creationId xmlns:a16="http://schemas.microsoft.com/office/drawing/2014/main" id="{E3F670F7-0642-E041-9D17-131714B147BB}"/>
                </a:ext>
              </a:extLst>
            </p:cNvPr>
            <p:cNvSpPr/>
            <p:nvPr/>
          </p:nvSpPr>
          <p:spPr>
            <a:xfrm>
              <a:off x="18763102" y="2449390"/>
              <a:ext cx="2830110" cy="248256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ight Triangle 32">
              <a:extLst>
                <a:ext uri="{FF2B5EF4-FFF2-40B4-BE49-F238E27FC236}">
                  <a16:creationId xmlns:a16="http://schemas.microsoft.com/office/drawing/2014/main" id="{B0D7B3FB-C08E-2443-B9D3-20AE62602F5F}"/>
                </a:ext>
              </a:extLst>
            </p:cNvPr>
            <p:cNvSpPr/>
            <p:nvPr/>
          </p:nvSpPr>
          <p:spPr>
            <a:xfrm>
              <a:off x="15932985" y="-5400"/>
              <a:ext cx="2830110" cy="2482566"/>
            </a:xfrm>
            <a:prstGeom prst="rtTriangl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40" name="Group 39">
            <a:extLst>
              <a:ext uri="{FF2B5EF4-FFF2-40B4-BE49-F238E27FC236}">
                <a16:creationId xmlns:a16="http://schemas.microsoft.com/office/drawing/2014/main" id="{C860BB76-E763-EF47-96D8-EF442A4A0F48}"/>
              </a:ext>
            </a:extLst>
          </p:cNvPr>
          <p:cNvGrpSpPr/>
          <p:nvPr/>
        </p:nvGrpSpPr>
        <p:grpSpPr>
          <a:xfrm>
            <a:off x="0" y="10944141"/>
            <a:ext cx="1373213" cy="2771858"/>
            <a:chOff x="206227" y="11360413"/>
            <a:chExt cx="1166986" cy="2355585"/>
          </a:xfrm>
          <a:solidFill>
            <a:schemeClr val="accent2"/>
          </a:solidFill>
        </p:grpSpPr>
        <p:sp>
          <p:nvSpPr>
            <p:cNvPr id="35" name="Right Triangle 34">
              <a:extLst>
                <a:ext uri="{FF2B5EF4-FFF2-40B4-BE49-F238E27FC236}">
                  <a16:creationId xmlns:a16="http://schemas.microsoft.com/office/drawing/2014/main" id="{4975FC7F-EF1E-AD46-BF1B-A0B4338DE95B}"/>
                </a:ext>
              </a:extLst>
            </p:cNvPr>
            <p:cNvSpPr/>
            <p:nvPr/>
          </p:nvSpPr>
          <p:spPr>
            <a:xfrm>
              <a:off x="206227" y="11360413"/>
              <a:ext cx="1166986" cy="11777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ight Triangle 35">
              <a:extLst>
                <a:ext uri="{FF2B5EF4-FFF2-40B4-BE49-F238E27FC236}">
                  <a16:creationId xmlns:a16="http://schemas.microsoft.com/office/drawing/2014/main" id="{A4DA1CEE-6B04-C940-A0B8-960CBAA262B0}"/>
                </a:ext>
              </a:extLst>
            </p:cNvPr>
            <p:cNvSpPr/>
            <p:nvPr/>
          </p:nvSpPr>
          <p:spPr>
            <a:xfrm rot="10800000">
              <a:off x="206227" y="12538206"/>
              <a:ext cx="1166986" cy="11777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extBox 1">
            <a:extLst>
              <a:ext uri="{FF2B5EF4-FFF2-40B4-BE49-F238E27FC236}">
                <a16:creationId xmlns:a16="http://schemas.microsoft.com/office/drawing/2014/main" id="{A250AB84-83BE-936B-92AE-D7A6668769D6}"/>
              </a:ext>
            </a:extLst>
          </p:cNvPr>
          <p:cNvSpPr txBox="1"/>
          <p:nvPr/>
        </p:nvSpPr>
        <p:spPr>
          <a:xfrm>
            <a:off x="294410" y="1122949"/>
            <a:ext cx="13101276" cy="2139047"/>
          </a:xfrm>
          <a:prstGeom prst="rect">
            <a:avLst/>
          </a:prstGeom>
          <a:noFill/>
        </p:spPr>
        <p:txBody>
          <a:bodyPr wrap="square" rtlCol="0">
            <a:spAutoFit/>
          </a:bodyPr>
          <a:lstStyle/>
          <a:p>
            <a:r>
              <a:rPr lang="en-ID" sz="13300" dirty="0">
                <a:solidFill>
                  <a:schemeClr val="accent6"/>
                </a:solidFill>
                <a:latin typeface="Libre Baskerville" panose="02000000000000000000" pitchFamily="2" charset="0"/>
              </a:rPr>
              <a:t>Introduction</a:t>
            </a:r>
          </a:p>
        </p:txBody>
      </p:sp>
      <p:grpSp>
        <p:nvGrpSpPr>
          <p:cNvPr id="6" name="Group 5">
            <a:extLst>
              <a:ext uri="{FF2B5EF4-FFF2-40B4-BE49-F238E27FC236}">
                <a16:creationId xmlns:a16="http://schemas.microsoft.com/office/drawing/2014/main" id="{5AEA110E-6CA8-81F7-0834-95DF4980BE51}"/>
              </a:ext>
            </a:extLst>
          </p:cNvPr>
          <p:cNvGrpSpPr/>
          <p:nvPr/>
        </p:nvGrpSpPr>
        <p:grpSpPr>
          <a:xfrm>
            <a:off x="6685117" y="4528100"/>
            <a:ext cx="6759615" cy="7357956"/>
            <a:chOff x="6685117" y="4528100"/>
            <a:chExt cx="6759615" cy="7357956"/>
          </a:xfrm>
        </p:grpSpPr>
        <p:sp>
          <p:nvSpPr>
            <p:cNvPr id="22" name="TextBox 21">
              <a:extLst>
                <a:ext uri="{FF2B5EF4-FFF2-40B4-BE49-F238E27FC236}">
                  <a16:creationId xmlns:a16="http://schemas.microsoft.com/office/drawing/2014/main" id="{D126AEF5-4FDA-0841-992A-E318E54DB6CE}"/>
                </a:ext>
              </a:extLst>
            </p:cNvPr>
            <p:cNvSpPr txBox="1"/>
            <p:nvPr/>
          </p:nvSpPr>
          <p:spPr>
            <a:xfrm>
              <a:off x="6685117" y="10254840"/>
              <a:ext cx="6759615" cy="1631216"/>
            </a:xfrm>
            <a:prstGeom prst="rect">
              <a:avLst/>
            </a:prstGeom>
            <a:noFill/>
          </p:spPr>
          <p:txBody>
            <a:bodyPr wrap="square" rtlCol="0">
              <a:spAutoFit/>
            </a:bodyPr>
            <a:lstStyle/>
            <a:p>
              <a:pPr algn="ctr"/>
              <a:r>
                <a:rPr lang="en-US" sz="5000" dirty="0">
                  <a:solidFill>
                    <a:schemeClr val="accent6"/>
                  </a:solidFill>
                  <a:latin typeface="Poppins" panose="00000500000000000000" pitchFamily="2" charset="0"/>
                  <a:ea typeface="Open Sans" panose="020B0606030504020204" pitchFamily="34" charset="0"/>
                  <a:cs typeface="Poppins" panose="00000500000000000000" pitchFamily="2" charset="0"/>
                </a:rPr>
                <a:t>STATIC</a:t>
              </a:r>
            </a:p>
            <a:p>
              <a:pPr algn="ctr"/>
              <a:r>
                <a:rPr lang="en-US" sz="5000" dirty="0">
                  <a:solidFill>
                    <a:schemeClr val="accent6"/>
                  </a:solidFill>
                  <a:latin typeface="Poppins" panose="00000500000000000000" pitchFamily="2" charset="0"/>
                  <a:ea typeface="Open Sans" panose="020B0606030504020204" pitchFamily="34" charset="0"/>
                  <a:cs typeface="Poppins" panose="00000500000000000000" pitchFamily="2" charset="0"/>
                </a:rPr>
                <a:t>RECOMMENDATIONS</a:t>
              </a:r>
            </a:p>
          </p:txBody>
        </p:sp>
        <p:pic>
          <p:nvPicPr>
            <p:cNvPr id="4100" name="Picture 4" descr="Waiting.. by Frederique Matti on Dribbble">
              <a:extLst>
                <a:ext uri="{FF2B5EF4-FFF2-40B4-BE49-F238E27FC236}">
                  <a16:creationId xmlns:a16="http://schemas.microsoft.com/office/drawing/2014/main" id="{BACC46FA-EFC0-5E5F-5794-C87C72BEF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212" y="4528100"/>
              <a:ext cx="6461520" cy="4846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118A0855-42BA-7E57-3B24-09A6BFD7BF21}"/>
              </a:ext>
            </a:extLst>
          </p:cNvPr>
          <p:cNvGrpSpPr/>
          <p:nvPr/>
        </p:nvGrpSpPr>
        <p:grpSpPr>
          <a:xfrm>
            <a:off x="16711138" y="4169550"/>
            <a:ext cx="6903919" cy="9241650"/>
            <a:chOff x="16711138" y="4169550"/>
            <a:chExt cx="6903919" cy="9241650"/>
          </a:xfrm>
        </p:grpSpPr>
        <p:sp>
          <p:nvSpPr>
            <p:cNvPr id="3" name="Rectangle 2">
              <a:extLst>
                <a:ext uri="{FF2B5EF4-FFF2-40B4-BE49-F238E27FC236}">
                  <a16:creationId xmlns:a16="http://schemas.microsoft.com/office/drawing/2014/main" id="{DBB773A8-0A00-DF02-7612-E68CD9074705}"/>
                </a:ext>
              </a:extLst>
            </p:cNvPr>
            <p:cNvSpPr/>
            <p:nvPr/>
          </p:nvSpPr>
          <p:spPr>
            <a:xfrm>
              <a:off x="16711139" y="4169550"/>
              <a:ext cx="6903918" cy="9241650"/>
            </a:xfrm>
            <a:prstGeom prst="rect">
              <a:avLst/>
            </a:prstGeom>
            <a:solidFill>
              <a:srgbClr val="FEB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BEADD4-611C-2443-83DE-72389126F9AD}"/>
                </a:ext>
              </a:extLst>
            </p:cNvPr>
            <p:cNvSpPr txBox="1"/>
            <p:nvPr/>
          </p:nvSpPr>
          <p:spPr>
            <a:xfrm>
              <a:off x="16711138" y="9725474"/>
              <a:ext cx="6903919" cy="2291653"/>
            </a:xfrm>
            <a:prstGeom prst="rect">
              <a:avLst/>
            </a:prstGeom>
            <a:noFill/>
          </p:spPr>
          <p:txBody>
            <a:bodyPr wrap="square" rtlCol="0">
              <a:spAutoFit/>
            </a:bodyPr>
            <a:lstStyle/>
            <a:p>
              <a:pPr algn="ctr">
                <a:lnSpc>
                  <a:spcPct val="150000"/>
                </a:lnSpc>
              </a:pPr>
              <a:r>
                <a:rPr lang="en-ID" sz="5000" b="1" dirty="0">
                  <a:solidFill>
                    <a:srgbClr val="1500FF"/>
                  </a:solidFill>
                  <a:latin typeface="Poppins" pitchFamily="2" charset="77"/>
                  <a:cs typeface="Poppins" pitchFamily="2" charset="77"/>
                </a:rPr>
                <a:t>DYNAMIC</a:t>
              </a:r>
            </a:p>
            <a:p>
              <a:pPr algn="ctr">
                <a:lnSpc>
                  <a:spcPct val="150000"/>
                </a:lnSpc>
              </a:pPr>
              <a:r>
                <a:rPr lang="en-ID" sz="5000" b="1" dirty="0">
                  <a:solidFill>
                    <a:srgbClr val="1500FF"/>
                  </a:solidFill>
                  <a:latin typeface="Poppins" pitchFamily="2" charset="77"/>
                  <a:cs typeface="Poppins" pitchFamily="2" charset="77"/>
                </a:rPr>
                <a:t>RECOMMENDATIONS</a:t>
              </a:r>
              <a:endParaRPr sz="5000" b="1" dirty="0">
                <a:solidFill>
                  <a:srgbClr val="1500FF"/>
                </a:solidFill>
                <a:latin typeface="Poppins" pitchFamily="2" charset="77"/>
                <a:cs typeface="Poppins" pitchFamily="2" charset="77"/>
              </a:endParaRPr>
            </a:p>
          </p:txBody>
        </p:sp>
        <p:pic>
          <p:nvPicPr>
            <p:cNvPr id="4102" name="Picture 6" descr="Run cycle by Solene Sanie on Dribbble">
              <a:extLst>
                <a:ext uri="{FF2B5EF4-FFF2-40B4-BE49-F238E27FC236}">
                  <a16:creationId xmlns:a16="http://schemas.microsoft.com/office/drawing/2014/main" id="{FC3695F9-A170-1CBF-0878-84CC0E7DB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103" y="4528100"/>
              <a:ext cx="6213067" cy="46598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Arrow: Right 3">
            <a:extLst>
              <a:ext uri="{FF2B5EF4-FFF2-40B4-BE49-F238E27FC236}">
                <a16:creationId xmlns:a16="http://schemas.microsoft.com/office/drawing/2014/main" id="{ACD48419-9BA5-29C6-A0A8-1456F86EE4C1}"/>
              </a:ext>
            </a:extLst>
          </p:cNvPr>
          <p:cNvSpPr/>
          <p:nvPr/>
        </p:nvSpPr>
        <p:spPr>
          <a:xfrm>
            <a:off x="13797023" y="8843058"/>
            <a:ext cx="2176040" cy="4282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7D85076-AD1A-F983-0429-9C2B72D59F1B}"/>
              </a:ext>
            </a:extLst>
          </p:cNvPr>
          <p:cNvSpPr>
            <a:spLocks noGrp="1"/>
          </p:cNvSpPr>
          <p:nvPr>
            <p:ph type="sldNum" sz="quarter" idx="10"/>
          </p:nvPr>
        </p:nvSpPr>
        <p:spPr/>
        <p:txBody>
          <a:bodyPr/>
          <a:lstStyle/>
          <a:p>
            <a:fld id="{7BC11DDC-2E92-4322-B813-E5EAB2BCCE49}" type="slidenum">
              <a:rPr lang="en-US" smtClean="0"/>
              <a:t>5</a:t>
            </a:fld>
            <a:endParaRPr lang="en-US"/>
          </a:p>
        </p:txBody>
      </p:sp>
    </p:spTree>
    <p:extLst>
      <p:ext uri="{BB962C8B-B14F-4D97-AF65-F5344CB8AC3E}">
        <p14:creationId xmlns:p14="http://schemas.microsoft.com/office/powerpoint/2010/main" val="10275662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CE16E-FA7E-4B72-3F72-158C25A0F14B}"/>
              </a:ext>
            </a:extLst>
          </p:cNvPr>
          <p:cNvSpPr txBox="1"/>
          <p:nvPr/>
        </p:nvSpPr>
        <p:spPr>
          <a:xfrm>
            <a:off x="12708156" y="6059409"/>
            <a:ext cx="8137826" cy="3400931"/>
          </a:xfrm>
          <a:prstGeom prst="rect">
            <a:avLst/>
          </a:prstGeom>
          <a:noFill/>
          <a:effectLst/>
        </p:spPr>
        <p:txBody>
          <a:bodyPr wrap="square" rtlCol="0">
            <a:spAutoFit/>
          </a:bodyPr>
          <a:lstStyle/>
          <a:p>
            <a:r>
              <a:rPr lang="en-US" sz="21500" dirty="0">
                <a:solidFill>
                  <a:srgbClr val="1500FF"/>
                </a:solidFill>
                <a:latin typeface="Libre Baskerville" panose="02000000000000000000" pitchFamily="2" charset="0"/>
              </a:rPr>
              <a:t>9.4 M</a:t>
            </a:r>
          </a:p>
        </p:txBody>
      </p:sp>
      <p:sp>
        <p:nvSpPr>
          <p:cNvPr id="6" name="TextBox 5">
            <a:extLst>
              <a:ext uri="{FF2B5EF4-FFF2-40B4-BE49-F238E27FC236}">
                <a16:creationId xmlns:a16="http://schemas.microsoft.com/office/drawing/2014/main" id="{01CE417E-B8F5-D28F-9A32-E5BC0A9C8DF5}"/>
              </a:ext>
            </a:extLst>
          </p:cNvPr>
          <p:cNvSpPr txBox="1"/>
          <p:nvPr/>
        </p:nvSpPr>
        <p:spPr>
          <a:xfrm>
            <a:off x="4209663" y="6567240"/>
            <a:ext cx="5347697" cy="2385268"/>
          </a:xfrm>
          <a:prstGeom prst="rect">
            <a:avLst/>
          </a:prstGeom>
          <a:noFill/>
          <a:effectLst/>
        </p:spPr>
        <p:txBody>
          <a:bodyPr wrap="square" rtlCol="0">
            <a:spAutoFit/>
          </a:bodyPr>
          <a:lstStyle/>
          <a:p>
            <a:r>
              <a:rPr lang="en-US" sz="14900" dirty="0">
                <a:solidFill>
                  <a:srgbClr val="1500FF"/>
                </a:solidFill>
                <a:latin typeface="Libre Baskerville" panose="02000000000000000000" pitchFamily="2" charset="0"/>
              </a:rPr>
              <a:t>8.5M</a:t>
            </a:r>
          </a:p>
        </p:txBody>
      </p:sp>
      <p:sp>
        <p:nvSpPr>
          <p:cNvPr id="7" name="Arrow: Right 6">
            <a:extLst>
              <a:ext uri="{FF2B5EF4-FFF2-40B4-BE49-F238E27FC236}">
                <a16:creationId xmlns:a16="http://schemas.microsoft.com/office/drawing/2014/main" id="{EF33A480-772D-9851-E063-999C2BA471EA}"/>
              </a:ext>
            </a:extLst>
          </p:cNvPr>
          <p:cNvSpPr/>
          <p:nvPr/>
        </p:nvSpPr>
        <p:spPr>
          <a:xfrm>
            <a:off x="9407048" y="7390355"/>
            <a:ext cx="3150796" cy="4258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6C9D382-09B0-E013-13F1-B6A51AD8A457}"/>
              </a:ext>
            </a:extLst>
          </p:cNvPr>
          <p:cNvSpPr>
            <a:spLocks noGrp="1"/>
          </p:cNvSpPr>
          <p:nvPr>
            <p:ph type="sldNum" sz="quarter" idx="11"/>
          </p:nvPr>
        </p:nvSpPr>
        <p:spPr>
          <a:xfrm>
            <a:off x="10173722" y="12985750"/>
            <a:ext cx="5484813" cy="730250"/>
          </a:xfrm>
        </p:spPr>
        <p:txBody>
          <a:bodyPr/>
          <a:lstStyle/>
          <a:p>
            <a:fld id="{7BC11DDC-2E92-4322-B813-E5EAB2BCCE49}" type="slidenum">
              <a:rPr lang="en-US" smtClean="0"/>
              <a:t>6</a:t>
            </a:fld>
            <a:endParaRPr lang="en-US" dirty="0"/>
          </a:p>
        </p:txBody>
      </p:sp>
    </p:spTree>
    <p:extLst>
      <p:ext uri="{BB962C8B-B14F-4D97-AF65-F5344CB8AC3E}">
        <p14:creationId xmlns:p14="http://schemas.microsoft.com/office/powerpoint/2010/main" val="13622167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3B5BD3-C9E6-2D4A-8318-69C205A01B37}"/>
              </a:ext>
            </a:extLst>
          </p:cNvPr>
          <p:cNvPicPr>
            <a:picLocks noGrp="1" noChangeAspect="1"/>
          </p:cNvPicPr>
          <p:nvPr>
            <p:ph type="pic" sz="quarter" idx="13"/>
          </p:nvPr>
        </p:nvPicPr>
        <p:blipFill>
          <a:blip r:embed="rId2"/>
          <a:srcRect l="25003" r="25003"/>
          <a:stretch>
            <a:fillRect/>
          </a:stretch>
        </p:blipFill>
        <p:spPr>
          <a:xfrm>
            <a:off x="1" y="0"/>
            <a:ext cx="8337048" cy="13716001"/>
          </a:xfrm>
        </p:spPr>
      </p:pic>
      <p:sp>
        <p:nvSpPr>
          <p:cNvPr id="2" name="Rectangle 1">
            <a:extLst>
              <a:ext uri="{FF2B5EF4-FFF2-40B4-BE49-F238E27FC236}">
                <a16:creationId xmlns:a16="http://schemas.microsoft.com/office/drawing/2014/main" id="{BCB9E129-9194-ABC3-453E-40445803200B}"/>
              </a:ext>
            </a:extLst>
          </p:cNvPr>
          <p:cNvSpPr/>
          <p:nvPr/>
        </p:nvSpPr>
        <p:spPr>
          <a:xfrm>
            <a:off x="3985155" y="3958418"/>
            <a:ext cx="4397610" cy="16562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97D95298-8272-13F2-EE96-3A6FC7171C7E}"/>
              </a:ext>
            </a:extLst>
          </p:cNvPr>
          <p:cNvSpPr/>
          <p:nvPr/>
        </p:nvSpPr>
        <p:spPr>
          <a:xfrm>
            <a:off x="4169991" y="9600875"/>
            <a:ext cx="4201051" cy="41183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a:extLst>
              <a:ext uri="{FF2B5EF4-FFF2-40B4-BE49-F238E27FC236}">
                <a16:creationId xmlns:a16="http://schemas.microsoft.com/office/drawing/2014/main" id="{ABA191C0-0AF4-E055-2ACA-D994ED0B919C}"/>
              </a:ext>
            </a:extLst>
          </p:cNvPr>
          <p:cNvSpPr/>
          <p:nvPr/>
        </p:nvSpPr>
        <p:spPr>
          <a:xfrm>
            <a:off x="-1" y="9600875"/>
            <a:ext cx="4201051" cy="4118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5B84F0B-8DF6-7CE9-F5BF-9C02759E3791}"/>
              </a:ext>
            </a:extLst>
          </p:cNvPr>
          <p:cNvSpPr/>
          <p:nvPr/>
        </p:nvSpPr>
        <p:spPr>
          <a:xfrm>
            <a:off x="4179307" y="-46004"/>
            <a:ext cx="4174553" cy="40171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A93D6A9E-8D1F-30BE-EC8D-CBB20AE5F2F2}"/>
              </a:ext>
            </a:extLst>
          </p:cNvPr>
          <p:cNvSpPr/>
          <p:nvPr/>
        </p:nvSpPr>
        <p:spPr>
          <a:xfrm>
            <a:off x="-26124" y="-1"/>
            <a:ext cx="4196120" cy="39592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8D3FD5-79CB-10D7-D488-49562237A63A}"/>
              </a:ext>
            </a:extLst>
          </p:cNvPr>
          <p:cNvSpPr/>
          <p:nvPr/>
        </p:nvSpPr>
        <p:spPr>
          <a:xfrm>
            <a:off x="2938" y="3949825"/>
            <a:ext cx="4284344" cy="576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2">
            <a:extLst>
              <a:ext uri="{FF2B5EF4-FFF2-40B4-BE49-F238E27FC236}">
                <a16:creationId xmlns:a16="http://schemas.microsoft.com/office/drawing/2014/main" id="{C37BE49E-D408-4CA5-5452-E843BC1411AF}"/>
              </a:ext>
            </a:extLst>
          </p:cNvPr>
          <p:cNvSpPr/>
          <p:nvPr/>
        </p:nvSpPr>
        <p:spPr>
          <a:xfrm flipH="1">
            <a:off x="4169996" y="0"/>
            <a:ext cx="421277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3">
            <a:extLst>
              <a:ext uri="{FF2B5EF4-FFF2-40B4-BE49-F238E27FC236}">
                <a16:creationId xmlns:a16="http://schemas.microsoft.com/office/drawing/2014/main" id="{2CA2BC17-BB2C-4EE0-E899-FC33946B022F}"/>
              </a:ext>
            </a:extLst>
          </p:cNvPr>
          <p:cNvSpPr/>
          <p:nvPr/>
        </p:nvSpPr>
        <p:spPr>
          <a:xfrm>
            <a:off x="2944" y="0"/>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Freeform 4">
            <a:extLst>
              <a:ext uri="{FF2B5EF4-FFF2-40B4-BE49-F238E27FC236}">
                <a16:creationId xmlns:a16="http://schemas.microsoft.com/office/drawing/2014/main" id="{DF29F5DF-8234-2B7E-FC80-D63B28191D02}"/>
              </a:ext>
            </a:extLst>
          </p:cNvPr>
          <p:cNvSpPr/>
          <p:nvPr/>
        </p:nvSpPr>
        <p:spPr>
          <a:xfrm rot="10800000" flipH="1">
            <a:off x="2944"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Freeform 5">
            <a:extLst>
              <a:ext uri="{FF2B5EF4-FFF2-40B4-BE49-F238E27FC236}">
                <a16:creationId xmlns:a16="http://schemas.microsoft.com/office/drawing/2014/main" id="{CEADB06E-420D-30E3-57AD-6736EDEB04F1}"/>
              </a:ext>
            </a:extLst>
          </p:cNvPr>
          <p:cNvSpPr/>
          <p:nvPr/>
        </p:nvSpPr>
        <p:spPr>
          <a:xfrm rot="10800000">
            <a:off x="4169996" y="9718621"/>
            <a:ext cx="4167052" cy="3949825"/>
          </a:xfrm>
          <a:custGeom>
            <a:avLst/>
            <a:gdLst>
              <a:gd name="connsiteX0" fmla="*/ 1410788 w 1410788"/>
              <a:gd name="connsiteY0" fmla="*/ 0 h 1423852"/>
              <a:gd name="connsiteX1" fmla="*/ 1410788 w 1410788"/>
              <a:gd name="connsiteY1" fmla="*/ 705395 h 1423852"/>
              <a:gd name="connsiteX2" fmla="*/ 1338668 w 1410788"/>
              <a:gd name="connsiteY2" fmla="*/ 709105 h 1423852"/>
              <a:gd name="connsiteX3" fmla="*/ 705394 w 1410788"/>
              <a:gd name="connsiteY3" fmla="*/ 1423852 h 1423852"/>
              <a:gd name="connsiteX4" fmla="*/ 0 w 1410788"/>
              <a:gd name="connsiteY4" fmla="*/ 1423852 h 1423852"/>
              <a:gd name="connsiteX5" fmla="*/ 1266544 w 1410788"/>
              <a:gd name="connsiteY5" fmla="*/ 7351 h 14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788" h="1423852">
                <a:moveTo>
                  <a:pt x="1410788" y="0"/>
                </a:moveTo>
                <a:lnTo>
                  <a:pt x="1410788" y="705395"/>
                </a:lnTo>
                <a:lnTo>
                  <a:pt x="1338668" y="709105"/>
                </a:lnTo>
                <a:cubicBezTo>
                  <a:pt x="982966" y="745897"/>
                  <a:pt x="705394" y="1051859"/>
                  <a:pt x="705394" y="1423852"/>
                </a:cubicBezTo>
                <a:lnTo>
                  <a:pt x="0" y="1423852"/>
                </a:lnTo>
                <a:cubicBezTo>
                  <a:pt x="0" y="686629"/>
                  <a:pt x="555146" y="80267"/>
                  <a:pt x="1266544" y="735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a:extLst>
              <a:ext uri="{FF2B5EF4-FFF2-40B4-BE49-F238E27FC236}">
                <a16:creationId xmlns:a16="http://schemas.microsoft.com/office/drawing/2014/main" id="{D8D2CE9C-D466-3717-4805-3D1D152CC9E1}"/>
              </a:ext>
            </a:extLst>
          </p:cNvPr>
          <p:cNvGrpSpPr/>
          <p:nvPr/>
        </p:nvGrpSpPr>
        <p:grpSpPr>
          <a:xfrm>
            <a:off x="2943" y="5567091"/>
            <a:ext cx="4189973" cy="4151530"/>
            <a:chOff x="2944" y="5628629"/>
            <a:chExt cx="4127864" cy="4089991"/>
          </a:xfrm>
        </p:grpSpPr>
        <p:sp>
          <p:nvSpPr>
            <p:cNvPr id="15" name="Right Triangle 14">
              <a:extLst>
                <a:ext uri="{FF2B5EF4-FFF2-40B4-BE49-F238E27FC236}">
                  <a16:creationId xmlns:a16="http://schemas.microsoft.com/office/drawing/2014/main" id="{BB6C5DDA-E69E-5D91-2B56-D6251825637A}"/>
                </a:ext>
              </a:extLst>
            </p:cNvPr>
            <p:cNvSpPr/>
            <p:nvPr/>
          </p:nvSpPr>
          <p:spPr>
            <a:xfrm rot="16200000">
              <a:off x="1241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ight Triangle 15">
              <a:extLst>
                <a:ext uri="{FF2B5EF4-FFF2-40B4-BE49-F238E27FC236}">
                  <a16:creationId xmlns:a16="http://schemas.microsoft.com/office/drawing/2014/main" id="{DF898FB9-38CD-297F-D5A6-52C0FA7A391B}"/>
                </a:ext>
              </a:extLst>
            </p:cNvPr>
            <p:cNvSpPr/>
            <p:nvPr/>
          </p:nvSpPr>
          <p:spPr>
            <a:xfrm rot="5400000">
              <a:off x="2076342" y="7664157"/>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ight Triangle 16">
              <a:extLst>
                <a:ext uri="{FF2B5EF4-FFF2-40B4-BE49-F238E27FC236}">
                  <a16:creationId xmlns:a16="http://schemas.microsoft.com/office/drawing/2014/main" id="{5D087F9B-939C-FE69-F889-E1E01D630C49}"/>
                </a:ext>
              </a:extLst>
            </p:cNvPr>
            <p:cNvSpPr/>
            <p:nvPr/>
          </p:nvSpPr>
          <p:spPr>
            <a:xfrm rot="16200000">
              <a:off x="2076344" y="5619161"/>
              <a:ext cx="2044995" cy="20639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8" name="Right Triangle 17">
            <a:extLst>
              <a:ext uri="{FF2B5EF4-FFF2-40B4-BE49-F238E27FC236}">
                <a16:creationId xmlns:a16="http://schemas.microsoft.com/office/drawing/2014/main" id="{AE3F66D6-3E11-77C7-BCF1-1AFEB2622DAA}"/>
              </a:ext>
            </a:extLst>
          </p:cNvPr>
          <p:cNvSpPr/>
          <p:nvPr/>
        </p:nvSpPr>
        <p:spPr>
          <a:xfrm rot="16200000">
            <a:off x="8057" y="3949825"/>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ight Triangle 18">
            <a:extLst>
              <a:ext uri="{FF2B5EF4-FFF2-40B4-BE49-F238E27FC236}">
                <a16:creationId xmlns:a16="http://schemas.microsoft.com/office/drawing/2014/main" id="{A3B861DE-8856-A6EA-2933-51F6952CC18F}"/>
              </a:ext>
            </a:extLst>
          </p:cNvPr>
          <p:cNvSpPr/>
          <p:nvPr/>
        </p:nvSpPr>
        <p:spPr>
          <a:xfrm rot="5400000">
            <a:off x="12407" y="5985353"/>
            <a:ext cx="2044995" cy="206393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6CED4A-F775-721B-47A7-B61E28F5A7D1}"/>
              </a:ext>
            </a:extLst>
          </p:cNvPr>
          <p:cNvSpPr/>
          <p:nvPr/>
        </p:nvSpPr>
        <p:spPr>
          <a:xfrm>
            <a:off x="4181714" y="5567090"/>
            <a:ext cx="4201051" cy="4151530"/>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Freeform 18">
            <a:extLst>
              <a:ext uri="{FF2B5EF4-FFF2-40B4-BE49-F238E27FC236}">
                <a16:creationId xmlns:a16="http://schemas.microsoft.com/office/drawing/2014/main" id="{7CC66ECC-4EC2-4621-39AF-67518568AFCD}"/>
              </a:ext>
            </a:extLst>
          </p:cNvPr>
          <p:cNvSpPr/>
          <p:nvPr/>
        </p:nvSpPr>
        <p:spPr>
          <a:xfrm>
            <a:off x="6281903" y="5567090"/>
            <a:ext cx="1979348" cy="4127862"/>
          </a:xfrm>
          <a:custGeom>
            <a:avLst/>
            <a:gdLst>
              <a:gd name="connsiteX0" fmla="*/ 0 w 1675827"/>
              <a:gd name="connsiteY0" fmla="*/ 0 h 3494880"/>
              <a:gd name="connsiteX1" fmla="*/ 118792 w 1675827"/>
              <a:gd name="connsiteY1" fmla="*/ 6054 h 3494880"/>
              <a:gd name="connsiteX2" fmla="*/ 1675827 w 1675827"/>
              <a:gd name="connsiteY2" fmla="*/ 1747440 h 3494880"/>
              <a:gd name="connsiteX3" fmla="*/ 118792 w 1675827"/>
              <a:gd name="connsiteY3" fmla="*/ 3488826 h 3494880"/>
              <a:gd name="connsiteX4" fmla="*/ 0 w 1675827"/>
              <a:gd name="connsiteY4" fmla="*/ 3494880 h 3494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827" h="3494880">
                <a:moveTo>
                  <a:pt x="0" y="0"/>
                </a:moveTo>
                <a:lnTo>
                  <a:pt x="118792" y="6054"/>
                </a:lnTo>
                <a:cubicBezTo>
                  <a:pt x="993355" y="95693"/>
                  <a:pt x="1675827" y="841129"/>
                  <a:pt x="1675827" y="1747440"/>
                </a:cubicBezTo>
                <a:cubicBezTo>
                  <a:pt x="1675827" y="2653751"/>
                  <a:pt x="993355" y="3399187"/>
                  <a:pt x="118792" y="3488826"/>
                </a:cubicBezTo>
                <a:lnTo>
                  <a:pt x="0" y="349488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2C2E3E6A-3619-B12D-7739-CF844F09C3AC}"/>
              </a:ext>
            </a:extLst>
          </p:cNvPr>
          <p:cNvSpPr/>
          <p:nvPr/>
        </p:nvSpPr>
        <p:spPr>
          <a:xfrm>
            <a:off x="5186673"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70F45510-4C77-8A82-5EDB-21EB8C84B88B}"/>
              </a:ext>
            </a:extLst>
          </p:cNvPr>
          <p:cNvSpPr/>
          <p:nvPr/>
        </p:nvSpPr>
        <p:spPr>
          <a:xfrm>
            <a:off x="5851547"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A7B6E89-7F5E-E12B-3830-9350BFCD23E6}"/>
              </a:ext>
            </a:extLst>
          </p:cNvPr>
          <p:cNvSpPr/>
          <p:nvPr/>
        </p:nvSpPr>
        <p:spPr>
          <a:xfrm>
            <a:off x="4521800" y="5600229"/>
            <a:ext cx="430356" cy="41089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ight Triangle 25">
            <a:extLst>
              <a:ext uri="{FF2B5EF4-FFF2-40B4-BE49-F238E27FC236}">
                <a16:creationId xmlns:a16="http://schemas.microsoft.com/office/drawing/2014/main" id="{FC97BBBB-7C80-A6CA-BD1A-F166572CB434}"/>
              </a:ext>
            </a:extLst>
          </p:cNvPr>
          <p:cNvSpPr/>
          <p:nvPr/>
        </p:nvSpPr>
        <p:spPr>
          <a:xfrm rot="16200000" flipH="1">
            <a:off x="6502996" y="3687318"/>
            <a:ext cx="1632836" cy="212670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Freeform 26">
            <a:extLst>
              <a:ext uri="{FF2B5EF4-FFF2-40B4-BE49-F238E27FC236}">
                <a16:creationId xmlns:a16="http://schemas.microsoft.com/office/drawing/2014/main" id="{7FB3A247-C855-6593-732E-63E4E194009A}"/>
              </a:ext>
            </a:extLst>
          </p:cNvPr>
          <p:cNvSpPr/>
          <p:nvPr/>
        </p:nvSpPr>
        <p:spPr>
          <a:xfrm rot="10800000">
            <a:off x="4160685" y="3943935"/>
            <a:ext cx="1690862" cy="1670578"/>
          </a:xfrm>
          <a:custGeom>
            <a:avLst/>
            <a:gdLst>
              <a:gd name="connsiteX0" fmla="*/ 0 w 1410788"/>
              <a:gd name="connsiteY0" fmla="*/ 0 h 1423852"/>
              <a:gd name="connsiteX1" fmla="*/ 1410788 w 1410788"/>
              <a:gd name="connsiteY1" fmla="*/ 0 h 1423852"/>
              <a:gd name="connsiteX2" fmla="*/ 1410788 w 1410788"/>
              <a:gd name="connsiteY2" fmla="*/ 1423852 h 1423852"/>
              <a:gd name="connsiteX3" fmla="*/ 1266544 w 1410788"/>
              <a:gd name="connsiteY3" fmla="*/ 1416501 h 1423852"/>
              <a:gd name="connsiteX4" fmla="*/ 0 w 1410788"/>
              <a:gd name="connsiteY4" fmla="*/ 0 h 142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788" h="1423852">
                <a:moveTo>
                  <a:pt x="0" y="0"/>
                </a:moveTo>
                <a:lnTo>
                  <a:pt x="1410788" y="0"/>
                </a:lnTo>
                <a:lnTo>
                  <a:pt x="1410788" y="1423852"/>
                </a:lnTo>
                <a:lnTo>
                  <a:pt x="1266544" y="1416501"/>
                </a:lnTo>
                <a:cubicBezTo>
                  <a:pt x="555148" y="1343585"/>
                  <a:pt x="0" y="737224"/>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TextBox 27">
            <a:extLst>
              <a:ext uri="{FF2B5EF4-FFF2-40B4-BE49-F238E27FC236}">
                <a16:creationId xmlns:a16="http://schemas.microsoft.com/office/drawing/2014/main" id="{E882D76E-1E73-7F08-55B9-49B952252323}"/>
              </a:ext>
            </a:extLst>
          </p:cNvPr>
          <p:cNvSpPr txBox="1"/>
          <p:nvPr/>
        </p:nvSpPr>
        <p:spPr>
          <a:xfrm>
            <a:off x="10915389" y="6595254"/>
            <a:ext cx="10915512" cy="4278094"/>
          </a:xfrm>
          <a:prstGeom prst="rect">
            <a:avLst/>
          </a:prstGeom>
          <a:noFill/>
        </p:spPr>
        <p:txBody>
          <a:bodyPr wrap="square" rtlCol="0">
            <a:spAutoFit/>
          </a:bodyPr>
          <a:lstStyle/>
          <a:p>
            <a:pPr algn="ctr"/>
            <a:r>
              <a:rPr lang="en-ID" sz="13600" b="1" dirty="0">
                <a:solidFill>
                  <a:srgbClr val="FDA2A3"/>
                </a:solidFill>
                <a:latin typeface="Libre Baskerville" panose="02000000000000000000" pitchFamily="2" charset="0"/>
              </a:rPr>
              <a:t>DATA </a:t>
            </a:r>
          </a:p>
          <a:p>
            <a:pPr algn="ctr"/>
            <a:r>
              <a:rPr lang="en-ID" sz="13600" b="1" dirty="0">
                <a:solidFill>
                  <a:srgbClr val="FDA2A3"/>
                </a:solidFill>
                <a:latin typeface="Libre Baskerville" panose="02000000000000000000" pitchFamily="2" charset="0"/>
              </a:rPr>
              <a:t>ANALYSIS</a:t>
            </a:r>
          </a:p>
        </p:txBody>
      </p:sp>
      <p:sp>
        <p:nvSpPr>
          <p:cNvPr id="30" name="TextBox 29">
            <a:extLst>
              <a:ext uri="{FF2B5EF4-FFF2-40B4-BE49-F238E27FC236}">
                <a16:creationId xmlns:a16="http://schemas.microsoft.com/office/drawing/2014/main" id="{05ED9FB9-E322-BBCF-12E6-1F48792F5A60}"/>
              </a:ext>
            </a:extLst>
          </p:cNvPr>
          <p:cNvSpPr txBox="1"/>
          <p:nvPr/>
        </p:nvSpPr>
        <p:spPr>
          <a:xfrm>
            <a:off x="8466588" y="4601441"/>
            <a:ext cx="15813115" cy="2185214"/>
          </a:xfrm>
          <a:prstGeom prst="rect">
            <a:avLst/>
          </a:prstGeom>
          <a:noFill/>
        </p:spPr>
        <p:txBody>
          <a:bodyPr wrap="square">
            <a:spAutoFit/>
          </a:bodyPr>
          <a:lstStyle/>
          <a:p>
            <a:pPr algn="ctr"/>
            <a:r>
              <a:rPr lang="en-ID" sz="13600" b="1" dirty="0">
                <a:solidFill>
                  <a:srgbClr val="FDA2A3"/>
                </a:solidFill>
                <a:latin typeface="Libre Baskerville" panose="02000000000000000000" pitchFamily="2" charset="0"/>
              </a:rPr>
              <a:t>EXPLORATORY</a:t>
            </a:r>
          </a:p>
        </p:txBody>
      </p:sp>
      <p:sp>
        <p:nvSpPr>
          <p:cNvPr id="31" name="Slide Number Placeholder 30">
            <a:extLst>
              <a:ext uri="{FF2B5EF4-FFF2-40B4-BE49-F238E27FC236}">
                <a16:creationId xmlns:a16="http://schemas.microsoft.com/office/drawing/2014/main" id="{9F5A36C0-7E5C-7F8E-3BAE-FC26E7D6BCE9}"/>
              </a:ext>
            </a:extLst>
          </p:cNvPr>
          <p:cNvSpPr>
            <a:spLocks noGrp="1"/>
          </p:cNvSpPr>
          <p:nvPr>
            <p:ph type="sldNum" sz="quarter" idx="14"/>
          </p:nvPr>
        </p:nvSpPr>
        <p:spPr/>
        <p:txBody>
          <a:bodyPr/>
          <a:lstStyle/>
          <a:p>
            <a:fld id="{7BC11DDC-2E92-4322-B813-E5EAB2BCCE49}" type="slidenum">
              <a:rPr lang="en-US" smtClean="0">
                <a:solidFill>
                  <a:schemeClr val="bg1"/>
                </a:solidFill>
              </a:rPr>
              <a:t>7</a:t>
            </a:fld>
            <a:endParaRPr lang="en-US">
              <a:solidFill>
                <a:schemeClr val="bg1"/>
              </a:solidFill>
            </a:endParaRPr>
          </a:p>
        </p:txBody>
      </p:sp>
    </p:spTree>
    <p:extLst>
      <p:ext uri="{BB962C8B-B14F-4D97-AF65-F5344CB8AC3E}">
        <p14:creationId xmlns:p14="http://schemas.microsoft.com/office/powerpoint/2010/main" val="184561777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99F77-AF1E-0444-B205-F0C389E9BF88}"/>
              </a:ext>
            </a:extLst>
          </p:cNvPr>
          <p:cNvSpPr txBox="1"/>
          <p:nvPr/>
        </p:nvSpPr>
        <p:spPr>
          <a:xfrm>
            <a:off x="2828045" y="2683150"/>
            <a:ext cx="10915512" cy="1446550"/>
          </a:xfrm>
          <a:prstGeom prst="rect">
            <a:avLst/>
          </a:prstGeom>
          <a:noFill/>
        </p:spPr>
        <p:txBody>
          <a:bodyPr wrap="square" rtlCol="0">
            <a:spAutoFit/>
          </a:bodyPr>
          <a:lstStyle/>
          <a:p>
            <a:pPr algn="ctr"/>
            <a:r>
              <a:rPr lang="en-ID" sz="8800" dirty="0">
                <a:solidFill>
                  <a:schemeClr val="accent6"/>
                </a:solidFill>
                <a:latin typeface="Libre Baskerville" panose="02000000000000000000" pitchFamily="2" charset="0"/>
              </a:rPr>
              <a:t>HISTOGRAMS</a:t>
            </a:r>
          </a:p>
        </p:txBody>
      </p:sp>
      <p:graphicFrame>
        <p:nvGraphicFramePr>
          <p:cNvPr id="33" name="Chart 32">
            <a:extLst>
              <a:ext uri="{FF2B5EF4-FFF2-40B4-BE49-F238E27FC236}">
                <a16:creationId xmlns:a16="http://schemas.microsoft.com/office/drawing/2014/main" id="{D8D03476-C25B-1519-8D9E-4A343F10F32F}"/>
              </a:ext>
            </a:extLst>
          </p:cNvPr>
          <p:cNvGraphicFramePr/>
          <p:nvPr>
            <p:extLst>
              <p:ext uri="{D42A27DB-BD31-4B8C-83A1-F6EECF244321}">
                <p14:modId xmlns:p14="http://schemas.microsoft.com/office/powerpoint/2010/main" val="2837311078"/>
              </p:ext>
            </p:extLst>
          </p:nvPr>
        </p:nvGraphicFramePr>
        <p:xfrm>
          <a:off x="2828045" y="6858000"/>
          <a:ext cx="6367104" cy="65917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Chart 33">
            <a:extLst>
              <a:ext uri="{FF2B5EF4-FFF2-40B4-BE49-F238E27FC236}">
                <a16:creationId xmlns:a16="http://schemas.microsoft.com/office/drawing/2014/main" id="{4DDC4E58-EC51-0543-7150-BE7477660131}"/>
              </a:ext>
            </a:extLst>
          </p:cNvPr>
          <p:cNvGraphicFramePr/>
          <p:nvPr>
            <p:extLst>
              <p:ext uri="{D42A27DB-BD31-4B8C-83A1-F6EECF244321}">
                <p14:modId xmlns:p14="http://schemas.microsoft.com/office/powerpoint/2010/main" val="3607003750"/>
              </p:ext>
            </p:extLst>
          </p:nvPr>
        </p:nvGraphicFramePr>
        <p:xfrm>
          <a:off x="10236624" y="6858001"/>
          <a:ext cx="6364224" cy="65917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Chart 34">
            <a:extLst>
              <a:ext uri="{FF2B5EF4-FFF2-40B4-BE49-F238E27FC236}">
                <a16:creationId xmlns:a16="http://schemas.microsoft.com/office/drawing/2014/main" id="{FA5E1B2D-AE16-2D02-8475-4D509D50E51B}"/>
              </a:ext>
            </a:extLst>
          </p:cNvPr>
          <p:cNvGraphicFramePr/>
          <p:nvPr>
            <p:extLst>
              <p:ext uri="{D42A27DB-BD31-4B8C-83A1-F6EECF244321}">
                <p14:modId xmlns:p14="http://schemas.microsoft.com/office/powerpoint/2010/main" val="1783877483"/>
              </p:ext>
            </p:extLst>
          </p:nvPr>
        </p:nvGraphicFramePr>
        <p:xfrm>
          <a:off x="17642324" y="6858000"/>
          <a:ext cx="6364224" cy="6591782"/>
        </p:xfrm>
        <a:graphic>
          <a:graphicData uri="http://schemas.openxmlformats.org/drawingml/2006/chart">
            <c:chart xmlns:c="http://schemas.openxmlformats.org/drawingml/2006/chart" xmlns:r="http://schemas.openxmlformats.org/officeDocument/2006/relationships" r:id="rId5"/>
          </a:graphicData>
        </a:graphic>
      </p:graphicFrame>
      <p:sp>
        <p:nvSpPr>
          <p:cNvPr id="36" name="Slide Number Placeholder 35">
            <a:extLst>
              <a:ext uri="{FF2B5EF4-FFF2-40B4-BE49-F238E27FC236}">
                <a16:creationId xmlns:a16="http://schemas.microsoft.com/office/drawing/2014/main" id="{084C7CA0-673C-0E14-9662-296DFCFEB75A}"/>
              </a:ext>
            </a:extLst>
          </p:cNvPr>
          <p:cNvSpPr>
            <a:spLocks noGrp="1"/>
          </p:cNvSpPr>
          <p:nvPr>
            <p:ph type="sldNum" sz="quarter" idx="13"/>
          </p:nvPr>
        </p:nvSpPr>
        <p:spPr>
          <a:xfrm>
            <a:off x="-2515145" y="13007062"/>
            <a:ext cx="5484813" cy="730250"/>
          </a:xfrm>
        </p:spPr>
        <p:txBody>
          <a:bodyPr/>
          <a:lstStyle/>
          <a:p>
            <a:fld id="{7BC11DDC-2E92-4322-B813-E5EAB2BCCE49}" type="slidenum">
              <a:rPr lang="en-US" smtClean="0">
                <a:solidFill>
                  <a:schemeClr val="bg1"/>
                </a:solidFill>
              </a:rPr>
              <a:t>8</a:t>
            </a:fld>
            <a:endParaRPr lang="en-US" dirty="0">
              <a:solidFill>
                <a:schemeClr val="bg1"/>
              </a:solidFill>
            </a:endParaRPr>
          </a:p>
        </p:txBody>
      </p:sp>
    </p:spTree>
    <p:extLst>
      <p:ext uri="{BB962C8B-B14F-4D97-AF65-F5344CB8AC3E}">
        <p14:creationId xmlns:p14="http://schemas.microsoft.com/office/powerpoint/2010/main" val="34421687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3">
                                            <p:graphicEl>
                                              <a:chart seriesIdx="-3" categoryIdx="-3" bldStep="gridLegend"/>
                                            </p:graphicEl>
                                          </p:spTgt>
                                        </p:tgtEl>
                                        <p:attrNameLst>
                                          <p:attrName>style.visibility</p:attrName>
                                        </p:attrNameLst>
                                      </p:cBhvr>
                                      <p:to>
                                        <p:strVal val="visible"/>
                                      </p:to>
                                    </p:set>
                                    <p:animEffect transition="in" filter="wipe(down)">
                                      <p:cBhvr>
                                        <p:cTn id="7" dur="500"/>
                                        <p:tgtEl>
                                          <p:spTgt spid="33">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graphicEl>
                                              <a:chart seriesIdx="0" categoryIdx="0" bldStep="ptInSeries"/>
                                            </p:graphicEl>
                                          </p:spTgt>
                                        </p:tgtEl>
                                        <p:attrNameLst>
                                          <p:attrName>style.visibility</p:attrName>
                                        </p:attrNameLst>
                                      </p:cBhvr>
                                      <p:to>
                                        <p:strVal val="visible"/>
                                      </p:to>
                                    </p:set>
                                    <p:animEffect transition="in" filter="wipe(down)">
                                      <p:cBhvr>
                                        <p:cTn id="10" dur="500"/>
                                        <p:tgtEl>
                                          <p:spTgt spid="33">
                                            <p:graphicEl>
                                              <a:chart seriesIdx="0" categoryIdx="0" bldStep="ptInSeries"/>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graphicEl>
                                              <a:chart seriesIdx="0" categoryIdx="1" bldStep="ptInSeries"/>
                                            </p:graphicEl>
                                          </p:spTgt>
                                        </p:tgtEl>
                                        <p:attrNameLst>
                                          <p:attrName>style.visibility</p:attrName>
                                        </p:attrNameLst>
                                      </p:cBhvr>
                                      <p:to>
                                        <p:strVal val="visible"/>
                                      </p:to>
                                    </p:set>
                                    <p:animEffect transition="in" filter="wipe(down)">
                                      <p:cBhvr>
                                        <p:cTn id="13" dur="500"/>
                                        <p:tgtEl>
                                          <p:spTgt spid="33">
                                            <p:graphicEl>
                                              <a:chart seriesIdx="0" categoryIdx="1" bldStep="ptInSeries"/>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graphicEl>
                                              <a:chart seriesIdx="0" categoryIdx="2" bldStep="ptInSeries"/>
                                            </p:graphicEl>
                                          </p:spTgt>
                                        </p:tgtEl>
                                        <p:attrNameLst>
                                          <p:attrName>style.visibility</p:attrName>
                                        </p:attrNameLst>
                                      </p:cBhvr>
                                      <p:to>
                                        <p:strVal val="visible"/>
                                      </p:to>
                                    </p:set>
                                    <p:animEffect transition="in" filter="wipe(down)">
                                      <p:cBhvr>
                                        <p:cTn id="16" dur="500"/>
                                        <p:tgtEl>
                                          <p:spTgt spid="33">
                                            <p:graphicEl>
                                              <a:chart seriesIdx="0" categoryIdx="2" bldStep="ptInSeries"/>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3">
                                            <p:graphicEl>
                                              <a:chart seriesIdx="0" categoryIdx="3" bldStep="ptInSeries"/>
                                            </p:graphicEl>
                                          </p:spTgt>
                                        </p:tgtEl>
                                        <p:attrNameLst>
                                          <p:attrName>style.visibility</p:attrName>
                                        </p:attrNameLst>
                                      </p:cBhvr>
                                      <p:to>
                                        <p:strVal val="visible"/>
                                      </p:to>
                                    </p:set>
                                    <p:animEffect transition="in" filter="wipe(down)">
                                      <p:cBhvr>
                                        <p:cTn id="19" dur="500"/>
                                        <p:tgtEl>
                                          <p:spTgt spid="33">
                                            <p:graphicEl>
                                              <a:chart seriesIdx="0" categoryIdx="3" bldStep="ptInSeries"/>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3">
                                            <p:graphicEl>
                                              <a:chart seriesIdx="0" categoryIdx="4" bldStep="ptInSeries"/>
                                            </p:graphicEl>
                                          </p:spTgt>
                                        </p:tgtEl>
                                        <p:attrNameLst>
                                          <p:attrName>style.visibility</p:attrName>
                                        </p:attrNameLst>
                                      </p:cBhvr>
                                      <p:to>
                                        <p:strVal val="visible"/>
                                      </p:to>
                                    </p:set>
                                    <p:animEffect transition="in" filter="wipe(down)">
                                      <p:cBhvr>
                                        <p:cTn id="22" dur="500"/>
                                        <p:tgtEl>
                                          <p:spTgt spid="33">
                                            <p:graphicEl>
                                              <a:chart seriesIdx="0" categoryIdx="4" bldStep="ptInSeries"/>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3">
                                            <p:graphicEl>
                                              <a:chart seriesIdx="0" categoryIdx="5" bldStep="ptInSeries"/>
                                            </p:graphicEl>
                                          </p:spTgt>
                                        </p:tgtEl>
                                        <p:attrNameLst>
                                          <p:attrName>style.visibility</p:attrName>
                                        </p:attrNameLst>
                                      </p:cBhvr>
                                      <p:to>
                                        <p:strVal val="visible"/>
                                      </p:to>
                                    </p:set>
                                    <p:animEffect transition="in" filter="wipe(down)">
                                      <p:cBhvr>
                                        <p:cTn id="25" dur="500"/>
                                        <p:tgtEl>
                                          <p:spTgt spid="33">
                                            <p:graphicEl>
                                              <a:chart seriesIdx="0" categoryIdx="5" bldStep="ptInSeries"/>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
                                            <p:graphicEl>
                                              <a:chart seriesIdx="0" categoryIdx="6" bldStep="ptInSeries"/>
                                            </p:graphicEl>
                                          </p:spTgt>
                                        </p:tgtEl>
                                        <p:attrNameLst>
                                          <p:attrName>style.visibility</p:attrName>
                                        </p:attrNameLst>
                                      </p:cBhvr>
                                      <p:to>
                                        <p:strVal val="visible"/>
                                      </p:to>
                                    </p:set>
                                    <p:animEffect transition="in" filter="wipe(down)">
                                      <p:cBhvr>
                                        <p:cTn id="28" dur="500"/>
                                        <p:tgtEl>
                                          <p:spTgt spid="33">
                                            <p:graphicEl>
                                              <a:chart seriesIdx="0" categoryIdx="6" bldStep="ptInSeries"/>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3">
                                            <p:graphicEl>
                                              <a:chart seriesIdx="0" categoryIdx="7" bldStep="ptInSeries"/>
                                            </p:graphicEl>
                                          </p:spTgt>
                                        </p:tgtEl>
                                        <p:attrNameLst>
                                          <p:attrName>style.visibility</p:attrName>
                                        </p:attrNameLst>
                                      </p:cBhvr>
                                      <p:to>
                                        <p:strVal val="visible"/>
                                      </p:to>
                                    </p:set>
                                    <p:animEffect transition="in" filter="wipe(down)">
                                      <p:cBhvr>
                                        <p:cTn id="31" dur="500"/>
                                        <p:tgtEl>
                                          <p:spTgt spid="33">
                                            <p:graphicEl>
                                              <a:chart seriesIdx="0" categoryIdx="7" bldStep="ptInSeries"/>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3">
                                            <p:graphicEl>
                                              <a:chart seriesIdx="0" categoryIdx="8" bldStep="ptInSeries"/>
                                            </p:graphicEl>
                                          </p:spTgt>
                                        </p:tgtEl>
                                        <p:attrNameLst>
                                          <p:attrName>style.visibility</p:attrName>
                                        </p:attrNameLst>
                                      </p:cBhvr>
                                      <p:to>
                                        <p:strVal val="visible"/>
                                      </p:to>
                                    </p:set>
                                    <p:animEffect transition="in" filter="wipe(down)">
                                      <p:cBhvr>
                                        <p:cTn id="34" dur="500"/>
                                        <p:tgtEl>
                                          <p:spTgt spid="33">
                                            <p:graphicEl>
                                              <a:chart seriesIdx="0" categoryIdx="8" bldStep="ptInSeries"/>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3">
                                            <p:graphicEl>
                                              <a:chart seriesIdx="0" categoryIdx="9" bldStep="ptInSeries"/>
                                            </p:graphicEl>
                                          </p:spTgt>
                                        </p:tgtEl>
                                        <p:attrNameLst>
                                          <p:attrName>style.visibility</p:attrName>
                                        </p:attrNameLst>
                                      </p:cBhvr>
                                      <p:to>
                                        <p:strVal val="visible"/>
                                      </p:to>
                                    </p:set>
                                    <p:animEffect transition="in" filter="wipe(down)">
                                      <p:cBhvr>
                                        <p:cTn id="37" dur="500"/>
                                        <p:tgtEl>
                                          <p:spTgt spid="33">
                                            <p:graphicEl>
                                              <a:chart seriesIdx="0" categoryIdx="9" bldStep="ptInSeries"/>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4">
                                            <p:graphicEl>
                                              <a:chart seriesIdx="-3" categoryIdx="-3" bldStep="gridLegend"/>
                                            </p:graphicEl>
                                          </p:spTgt>
                                        </p:tgtEl>
                                        <p:attrNameLst>
                                          <p:attrName>style.visibility</p:attrName>
                                        </p:attrNameLst>
                                      </p:cBhvr>
                                      <p:to>
                                        <p:strVal val="visible"/>
                                      </p:to>
                                    </p:set>
                                    <p:animEffect transition="in" filter="wipe(down)">
                                      <p:cBhvr>
                                        <p:cTn id="40" dur="500"/>
                                        <p:tgtEl>
                                          <p:spTgt spid="34">
                                            <p:graphicEl>
                                              <a:chart seriesIdx="-3" categoryIdx="-3" bldStep="gridLegend"/>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4">
                                            <p:graphicEl>
                                              <a:chart seriesIdx="0" categoryIdx="0" bldStep="ptInSeries"/>
                                            </p:graphicEl>
                                          </p:spTgt>
                                        </p:tgtEl>
                                        <p:attrNameLst>
                                          <p:attrName>style.visibility</p:attrName>
                                        </p:attrNameLst>
                                      </p:cBhvr>
                                      <p:to>
                                        <p:strVal val="visible"/>
                                      </p:to>
                                    </p:set>
                                    <p:animEffect transition="in" filter="wipe(down)">
                                      <p:cBhvr>
                                        <p:cTn id="43" dur="500"/>
                                        <p:tgtEl>
                                          <p:spTgt spid="34">
                                            <p:graphicEl>
                                              <a:chart seriesIdx="0" categoryIdx="0" bldStep="ptInSeries"/>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graphicEl>
                                              <a:chart seriesIdx="0" categoryIdx="1" bldStep="ptInSeries"/>
                                            </p:graphicEl>
                                          </p:spTgt>
                                        </p:tgtEl>
                                        <p:attrNameLst>
                                          <p:attrName>style.visibility</p:attrName>
                                        </p:attrNameLst>
                                      </p:cBhvr>
                                      <p:to>
                                        <p:strVal val="visible"/>
                                      </p:to>
                                    </p:set>
                                    <p:animEffect transition="in" filter="wipe(down)">
                                      <p:cBhvr>
                                        <p:cTn id="46" dur="500"/>
                                        <p:tgtEl>
                                          <p:spTgt spid="34">
                                            <p:graphicEl>
                                              <a:chart seriesIdx="0" categoryIdx="1" bldStep="ptInSeries"/>
                                            </p:graphic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4">
                                            <p:graphicEl>
                                              <a:chart seriesIdx="0" categoryIdx="2" bldStep="ptInSeries"/>
                                            </p:graphicEl>
                                          </p:spTgt>
                                        </p:tgtEl>
                                        <p:attrNameLst>
                                          <p:attrName>style.visibility</p:attrName>
                                        </p:attrNameLst>
                                      </p:cBhvr>
                                      <p:to>
                                        <p:strVal val="visible"/>
                                      </p:to>
                                    </p:set>
                                    <p:animEffect transition="in" filter="wipe(down)">
                                      <p:cBhvr>
                                        <p:cTn id="49" dur="500"/>
                                        <p:tgtEl>
                                          <p:spTgt spid="34">
                                            <p:graphicEl>
                                              <a:chart seriesIdx="0" categoryIdx="2" bldStep="ptInSeries"/>
                                            </p:graphic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4">
                                            <p:graphicEl>
                                              <a:chart seriesIdx="0" categoryIdx="3" bldStep="ptInSeries"/>
                                            </p:graphicEl>
                                          </p:spTgt>
                                        </p:tgtEl>
                                        <p:attrNameLst>
                                          <p:attrName>style.visibility</p:attrName>
                                        </p:attrNameLst>
                                      </p:cBhvr>
                                      <p:to>
                                        <p:strVal val="visible"/>
                                      </p:to>
                                    </p:set>
                                    <p:animEffect transition="in" filter="wipe(down)">
                                      <p:cBhvr>
                                        <p:cTn id="52" dur="500"/>
                                        <p:tgtEl>
                                          <p:spTgt spid="34">
                                            <p:graphicEl>
                                              <a:chart seriesIdx="0" categoryIdx="3" bldStep="ptInSeries"/>
                                            </p:graphic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4">
                                            <p:graphicEl>
                                              <a:chart seriesIdx="0" categoryIdx="4" bldStep="ptInSeries"/>
                                            </p:graphicEl>
                                          </p:spTgt>
                                        </p:tgtEl>
                                        <p:attrNameLst>
                                          <p:attrName>style.visibility</p:attrName>
                                        </p:attrNameLst>
                                      </p:cBhvr>
                                      <p:to>
                                        <p:strVal val="visible"/>
                                      </p:to>
                                    </p:set>
                                    <p:animEffect transition="in" filter="wipe(down)">
                                      <p:cBhvr>
                                        <p:cTn id="55" dur="500"/>
                                        <p:tgtEl>
                                          <p:spTgt spid="34">
                                            <p:graphicEl>
                                              <a:chart seriesIdx="0" categoryIdx="4" bldStep="ptInSeries"/>
                                            </p:graphicEl>
                                          </p:spTgt>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4">
                                            <p:graphicEl>
                                              <a:chart seriesIdx="0" categoryIdx="5" bldStep="ptInSeries"/>
                                            </p:graphicEl>
                                          </p:spTgt>
                                        </p:tgtEl>
                                        <p:attrNameLst>
                                          <p:attrName>style.visibility</p:attrName>
                                        </p:attrNameLst>
                                      </p:cBhvr>
                                      <p:to>
                                        <p:strVal val="visible"/>
                                      </p:to>
                                    </p:set>
                                    <p:animEffect transition="in" filter="wipe(down)">
                                      <p:cBhvr>
                                        <p:cTn id="58" dur="500"/>
                                        <p:tgtEl>
                                          <p:spTgt spid="34">
                                            <p:graphicEl>
                                              <a:chart seriesIdx="0" categoryIdx="5" bldStep="ptInSeries"/>
                                            </p:graphicEl>
                                          </p:spTgt>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4">
                                            <p:graphicEl>
                                              <a:chart seriesIdx="0" categoryIdx="6" bldStep="ptInSeries"/>
                                            </p:graphicEl>
                                          </p:spTgt>
                                        </p:tgtEl>
                                        <p:attrNameLst>
                                          <p:attrName>style.visibility</p:attrName>
                                        </p:attrNameLst>
                                      </p:cBhvr>
                                      <p:to>
                                        <p:strVal val="visible"/>
                                      </p:to>
                                    </p:set>
                                    <p:animEffect transition="in" filter="wipe(down)">
                                      <p:cBhvr>
                                        <p:cTn id="61" dur="500"/>
                                        <p:tgtEl>
                                          <p:spTgt spid="34">
                                            <p:graphicEl>
                                              <a:chart seriesIdx="0" categoryIdx="6" bldStep="ptInSeries"/>
                                            </p:graphicEl>
                                          </p:spTgt>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4">
                                            <p:graphicEl>
                                              <a:chart seriesIdx="0" categoryIdx="7" bldStep="ptInSeries"/>
                                            </p:graphicEl>
                                          </p:spTgt>
                                        </p:tgtEl>
                                        <p:attrNameLst>
                                          <p:attrName>style.visibility</p:attrName>
                                        </p:attrNameLst>
                                      </p:cBhvr>
                                      <p:to>
                                        <p:strVal val="visible"/>
                                      </p:to>
                                    </p:set>
                                    <p:animEffect transition="in" filter="wipe(down)">
                                      <p:cBhvr>
                                        <p:cTn id="64" dur="500"/>
                                        <p:tgtEl>
                                          <p:spTgt spid="34">
                                            <p:graphicEl>
                                              <a:chart seriesIdx="0" categoryIdx="7" bldStep="ptInSeries"/>
                                            </p:graphicEl>
                                          </p:spTgt>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4">
                                            <p:graphicEl>
                                              <a:chart seriesIdx="0" categoryIdx="8" bldStep="ptInSeries"/>
                                            </p:graphicEl>
                                          </p:spTgt>
                                        </p:tgtEl>
                                        <p:attrNameLst>
                                          <p:attrName>style.visibility</p:attrName>
                                        </p:attrNameLst>
                                      </p:cBhvr>
                                      <p:to>
                                        <p:strVal val="visible"/>
                                      </p:to>
                                    </p:set>
                                    <p:animEffect transition="in" filter="wipe(down)">
                                      <p:cBhvr>
                                        <p:cTn id="67" dur="500"/>
                                        <p:tgtEl>
                                          <p:spTgt spid="34">
                                            <p:graphicEl>
                                              <a:chart seriesIdx="0" categoryIdx="8" bldStep="ptInSeries"/>
                                            </p:graphicEl>
                                          </p:spTgt>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4">
                                            <p:graphicEl>
                                              <a:chart seriesIdx="0" categoryIdx="9" bldStep="ptInSeries"/>
                                            </p:graphicEl>
                                          </p:spTgt>
                                        </p:tgtEl>
                                        <p:attrNameLst>
                                          <p:attrName>style.visibility</p:attrName>
                                        </p:attrNameLst>
                                      </p:cBhvr>
                                      <p:to>
                                        <p:strVal val="visible"/>
                                      </p:to>
                                    </p:set>
                                    <p:animEffect transition="in" filter="wipe(down)">
                                      <p:cBhvr>
                                        <p:cTn id="70" dur="500"/>
                                        <p:tgtEl>
                                          <p:spTgt spid="34">
                                            <p:graphicEl>
                                              <a:chart seriesIdx="0" categoryIdx="9" bldStep="ptInSeries"/>
                                            </p:graphicEl>
                                          </p:spTgt>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wipe(down)">
                                      <p:cBhvr>
                                        <p:cTn id="73" dur="500"/>
                                        <p:tgtEl>
                                          <p:spTgt spid="35">
                                            <p:graphicEl>
                                              <a:chart seriesIdx="-3" categoryIdx="-3" bldStep="gridLegend"/>
                                            </p:graphicEl>
                                          </p:spTgt>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5">
                                            <p:graphicEl>
                                              <a:chart seriesIdx="0" categoryIdx="0" bldStep="ptInSeries"/>
                                            </p:graphicEl>
                                          </p:spTgt>
                                        </p:tgtEl>
                                        <p:attrNameLst>
                                          <p:attrName>style.visibility</p:attrName>
                                        </p:attrNameLst>
                                      </p:cBhvr>
                                      <p:to>
                                        <p:strVal val="visible"/>
                                      </p:to>
                                    </p:set>
                                    <p:animEffect transition="in" filter="wipe(down)">
                                      <p:cBhvr>
                                        <p:cTn id="76" dur="500"/>
                                        <p:tgtEl>
                                          <p:spTgt spid="35">
                                            <p:graphicEl>
                                              <a:chart seriesIdx="0" categoryIdx="0" bldStep="ptInSeries"/>
                                            </p:graphicEl>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graphicEl>
                                              <a:chart seriesIdx="0" categoryIdx="1" bldStep="ptInSeries"/>
                                            </p:graphicEl>
                                          </p:spTgt>
                                        </p:tgtEl>
                                        <p:attrNameLst>
                                          <p:attrName>style.visibility</p:attrName>
                                        </p:attrNameLst>
                                      </p:cBhvr>
                                      <p:to>
                                        <p:strVal val="visible"/>
                                      </p:to>
                                    </p:set>
                                    <p:animEffect transition="in" filter="wipe(down)">
                                      <p:cBhvr>
                                        <p:cTn id="79" dur="500"/>
                                        <p:tgtEl>
                                          <p:spTgt spid="35">
                                            <p:graphicEl>
                                              <a:chart seriesIdx="0" categoryIdx="1" bldStep="ptInSeries"/>
                                            </p:graphicEl>
                                          </p:spTgt>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5">
                                            <p:graphicEl>
                                              <a:chart seriesIdx="0" categoryIdx="2" bldStep="ptInSeries"/>
                                            </p:graphicEl>
                                          </p:spTgt>
                                        </p:tgtEl>
                                        <p:attrNameLst>
                                          <p:attrName>style.visibility</p:attrName>
                                        </p:attrNameLst>
                                      </p:cBhvr>
                                      <p:to>
                                        <p:strVal val="visible"/>
                                      </p:to>
                                    </p:set>
                                    <p:animEffect transition="in" filter="wipe(down)">
                                      <p:cBhvr>
                                        <p:cTn id="82" dur="500"/>
                                        <p:tgtEl>
                                          <p:spTgt spid="35">
                                            <p:graphicEl>
                                              <a:chart seriesIdx="0" categoryIdx="2" bldStep="ptInSeries"/>
                                            </p:graphicEl>
                                          </p:spTgt>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5">
                                            <p:graphicEl>
                                              <a:chart seriesIdx="0" categoryIdx="3" bldStep="ptInSeries"/>
                                            </p:graphicEl>
                                          </p:spTgt>
                                        </p:tgtEl>
                                        <p:attrNameLst>
                                          <p:attrName>style.visibility</p:attrName>
                                        </p:attrNameLst>
                                      </p:cBhvr>
                                      <p:to>
                                        <p:strVal val="visible"/>
                                      </p:to>
                                    </p:set>
                                    <p:animEffect transition="in" filter="wipe(down)">
                                      <p:cBhvr>
                                        <p:cTn id="85" dur="500"/>
                                        <p:tgtEl>
                                          <p:spTgt spid="35">
                                            <p:graphicEl>
                                              <a:chart seriesIdx="0" categoryIdx="3" bldStep="ptInSeries"/>
                                            </p:graphicEl>
                                          </p:spTgt>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5">
                                            <p:graphicEl>
                                              <a:chart seriesIdx="0" categoryIdx="4" bldStep="ptInSeries"/>
                                            </p:graphicEl>
                                          </p:spTgt>
                                        </p:tgtEl>
                                        <p:attrNameLst>
                                          <p:attrName>style.visibility</p:attrName>
                                        </p:attrNameLst>
                                      </p:cBhvr>
                                      <p:to>
                                        <p:strVal val="visible"/>
                                      </p:to>
                                    </p:set>
                                    <p:animEffect transition="in" filter="wipe(down)">
                                      <p:cBhvr>
                                        <p:cTn id="88" dur="500"/>
                                        <p:tgtEl>
                                          <p:spTgt spid="35">
                                            <p:graphicEl>
                                              <a:chart seriesIdx="0" categoryIdx="4" bldStep="ptInSeries"/>
                                            </p:graphicEl>
                                          </p:spTgt>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35">
                                            <p:graphicEl>
                                              <a:chart seriesIdx="0" categoryIdx="5" bldStep="ptInSeries"/>
                                            </p:graphicEl>
                                          </p:spTgt>
                                        </p:tgtEl>
                                        <p:attrNameLst>
                                          <p:attrName>style.visibility</p:attrName>
                                        </p:attrNameLst>
                                      </p:cBhvr>
                                      <p:to>
                                        <p:strVal val="visible"/>
                                      </p:to>
                                    </p:set>
                                    <p:animEffect transition="in" filter="wipe(down)">
                                      <p:cBhvr>
                                        <p:cTn id="91" dur="500"/>
                                        <p:tgtEl>
                                          <p:spTgt spid="35">
                                            <p:graphicEl>
                                              <a:chart seriesIdx="0" categoryIdx="5" bldStep="ptInSeries"/>
                                            </p:graphicEl>
                                          </p:spTgt>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5">
                                            <p:graphicEl>
                                              <a:chart seriesIdx="0" categoryIdx="6" bldStep="ptInSeries"/>
                                            </p:graphicEl>
                                          </p:spTgt>
                                        </p:tgtEl>
                                        <p:attrNameLst>
                                          <p:attrName>style.visibility</p:attrName>
                                        </p:attrNameLst>
                                      </p:cBhvr>
                                      <p:to>
                                        <p:strVal val="visible"/>
                                      </p:to>
                                    </p:set>
                                    <p:animEffect transition="in" filter="wipe(down)">
                                      <p:cBhvr>
                                        <p:cTn id="94" dur="500"/>
                                        <p:tgtEl>
                                          <p:spTgt spid="35">
                                            <p:graphicEl>
                                              <a:chart seriesIdx="0" categoryIdx="6" bldStep="ptInSeries"/>
                                            </p:graphicEl>
                                          </p:spTgt>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5">
                                            <p:graphicEl>
                                              <a:chart seriesIdx="0" categoryIdx="7" bldStep="ptInSeries"/>
                                            </p:graphicEl>
                                          </p:spTgt>
                                        </p:tgtEl>
                                        <p:attrNameLst>
                                          <p:attrName>style.visibility</p:attrName>
                                        </p:attrNameLst>
                                      </p:cBhvr>
                                      <p:to>
                                        <p:strVal val="visible"/>
                                      </p:to>
                                    </p:set>
                                    <p:animEffect transition="in" filter="wipe(down)">
                                      <p:cBhvr>
                                        <p:cTn id="97" dur="500"/>
                                        <p:tgtEl>
                                          <p:spTgt spid="35">
                                            <p:graphicEl>
                                              <a:chart seriesIdx="0" categoryIdx="7" bldStep="ptInSeries"/>
                                            </p:graphicEl>
                                          </p:spTgt>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5">
                                            <p:graphicEl>
                                              <a:chart seriesIdx="0" categoryIdx="8" bldStep="ptInSeries"/>
                                            </p:graphicEl>
                                          </p:spTgt>
                                        </p:tgtEl>
                                        <p:attrNameLst>
                                          <p:attrName>style.visibility</p:attrName>
                                        </p:attrNameLst>
                                      </p:cBhvr>
                                      <p:to>
                                        <p:strVal val="visible"/>
                                      </p:to>
                                    </p:set>
                                    <p:animEffect transition="in" filter="wipe(down)">
                                      <p:cBhvr>
                                        <p:cTn id="100" dur="500"/>
                                        <p:tgtEl>
                                          <p:spTgt spid="35">
                                            <p:graphicEl>
                                              <a:chart seriesIdx="0" categoryIdx="8" bldStep="ptInSeries"/>
                                            </p:graphicEl>
                                          </p:spTgt>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35">
                                            <p:graphicEl>
                                              <a:chart seriesIdx="0" categoryIdx="9" bldStep="ptInSeries"/>
                                            </p:graphicEl>
                                          </p:spTgt>
                                        </p:tgtEl>
                                        <p:attrNameLst>
                                          <p:attrName>style.visibility</p:attrName>
                                        </p:attrNameLst>
                                      </p:cBhvr>
                                      <p:to>
                                        <p:strVal val="visible"/>
                                      </p:to>
                                    </p:set>
                                    <p:animEffect transition="in" filter="wipe(down)">
                                      <p:cBhvr>
                                        <p:cTn id="103" dur="500"/>
                                        <p:tgtEl>
                                          <p:spTgt spid="35">
                                            <p:graphicEl>
                                              <a:chart seriesIdx="0" categoryIdx="9"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Sub>
          <a:bldChart bld="seriesEl"/>
        </p:bldSub>
      </p:bldGraphic>
      <p:bldGraphic spid="34" grpId="0">
        <p:bldSub>
          <a:bldChart bld="seriesEl"/>
        </p:bldSub>
      </p:bldGraphic>
      <p:bldGraphic spid="35" grpId="0">
        <p:bldSub>
          <a:bldChart bld="seriesEl"/>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99F77-AF1E-0444-B205-F0C389E9BF88}"/>
              </a:ext>
            </a:extLst>
          </p:cNvPr>
          <p:cNvSpPr txBox="1"/>
          <p:nvPr/>
        </p:nvSpPr>
        <p:spPr>
          <a:xfrm>
            <a:off x="2145796" y="1467808"/>
            <a:ext cx="10915512" cy="1446550"/>
          </a:xfrm>
          <a:prstGeom prst="rect">
            <a:avLst/>
          </a:prstGeom>
          <a:noFill/>
        </p:spPr>
        <p:txBody>
          <a:bodyPr wrap="square" rtlCol="0">
            <a:spAutoFit/>
          </a:bodyPr>
          <a:lstStyle/>
          <a:p>
            <a:pPr algn="ctr"/>
            <a:r>
              <a:rPr lang="en-ID" sz="8800" dirty="0">
                <a:solidFill>
                  <a:schemeClr val="accent6"/>
                </a:solidFill>
                <a:latin typeface="Libre Baskerville" panose="02000000000000000000" pitchFamily="2" charset="0"/>
              </a:rPr>
              <a:t>CATEGORY</a:t>
            </a:r>
          </a:p>
        </p:txBody>
      </p:sp>
      <p:graphicFrame>
        <p:nvGraphicFramePr>
          <p:cNvPr id="33" name="Chart 32">
            <a:extLst>
              <a:ext uri="{FF2B5EF4-FFF2-40B4-BE49-F238E27FC236}">
                <a16:creationId xmlns:a16="http://schemas.microsoft.com/office/drawing/2014/main" id="{D8D03476-C25B-1519-8D9E-4A343F10F32F}"/>
              </a:ext>
            </a:extLst>
          </p:cNvPr>
          <p:cNvGraphicFramePr/>
          <p:nvPr>
            <p:extLst>
              <p:ext uri="{D42A27DB-BD31-4B8C-83A1-F6EECF244321}">
                <p14:modId xmlns:p14="http://schemas.microsoft.com/office/powerpoint/2010/main" val="1693065816"/>
              </p:ext>
            </p:extLst>
          </p:nvPr>
        </p:nvGraphicFramePr>
        <p:xfrm>
          <a:off x="7603552" y="3611583"/>
          <a:ext cx="11772468" cy="964143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2609594F-4963-8D71-F3A7-71B7E11D8880}"/>
              </a:ext>
            </a:extLst>
          </p:cNvPr>
          <p:cNvSpPr>
            <a:spLocks noGrp="1"/>
          </p:cNvSpPr>
          <p:nvPr>
            <p:ph type="sldNum" sz="quarter" idx="13"/>
          </p:nvPr>
        </p:nvSpPr>
        <p:spPr>
          <a:xfrm>
            <a:off x="-2389884" y="12985750"/>
            <a:ext cx="5484813" cy="730250"/>
          </a:xfrm>
        </p:spPr>
        <p:txBody>
          <a:bodyPr/>
          <a:lstStyle/>
          <a:p>
            <a:fld id="{7BC11DDC-2E92-4322-B813-E5EAB2BCCE49}" type="slidenum">
              <a:rPr lang="en-US" smtClean="0">
                <a:solidFill>
                  <a:schemeClr val="bg1"/>
                </a:solidFill>
              </a:rPr>
              <a:t>9</a:t>
            </a:fld>
            <a:endParaRPr lang="en-US" dirty="0">
              <a:solidFill>
                <a:schemeClr val="bg1"/>
              </a:solidFill>
            </a:endParaRPr>
          </a:p>
        </p:txBody>
      </p:sp>
      <p:sp>
        <p:nvSpPr>
          <p:cNvPr id="3" name="TextBox 2">
            <a:extLst>
              <a:ext uri="{FF2B5EF4-FFF2-40B4-BE49-F238E27FC236}">
                <a16:creationId xmlns:a16="http://schemas.microsoft.com/office/drawing/2014/main" id="{947B1695-B41D-CBE7-A43D-AA76EDB4D5F9}"/>
              </a:ext>
            </a:extLst>
          </p:cNvPr>
          <p:cNvSpPr txBox="1"/>
          <p:nvPr/>
        </p:nvSpPr>
        <p:spPr>
          <a:xfrm rot="16200000">
            <a:off x="1884186" y="7533647"/>
            <a:ext cx="10915512" cy="523220"/>
          </a:xfrm>
          <a:prstGeom prst="rect">
            <a:avLst/>
          </a:prstGeom>
          <a:noFill/>
        </p:spPr>
        <p:txBody>
          <a:bodyPr wrap="square" rtlCol="0">
            <a:spAutoFit/>
          </a:bodyPr>
          <a:lstStyle/>
          <a:p>
            <a:pPr algn="ctr"/>
            <a:r>
              <a:rPr lang="en-ID" sz="2800" dirty="0">
                <a:solidFill>
                  <a:schemeClr val="accent6"/>
                </a:solidFill>
                <a:latin typeface="Libre Baskerville" panose="02000000000000000000" pitchFamily="2" charset="0"/>
              </a:rPr>
              <a:t>MONETARY</a:t>
            </a:r>
          </a:p>
        </p:txBody>
      </p:sp>
    </p:spTree>
    <p:extLst>
      <p:ext uri="{BB962C8B-B14F-4D97-AF65-F5344CB8AC3E}">
        <p14:creationId xmlns:p14="http://schemas.microsoft.com/office/powerpoint/2010/main" val="19201923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3">
                                            <p:graphicEl>
                                              <a:chart seriesIdx="-3" categoryIdx="-3" bldStep="gridLegend"/>
                                            </p:graphicEl>
                                          </p:spTgt>
                                        </p:tgtEl>
                                        <p:attrNameLst>
                                          <p:attrName>style.visibility</p:attrName>
                                        </p:attrNameLst>
                                      </p:cBhvr>
                                      <p:to>
                                        <p:strVal val="visible"/>
                                      </p:to>
                                    </p:set>
                                    <p:animEffect transition="in" filter="wipe(down)">
                                      <p:cBhvr>
                                        <p:cTn id="7" dur="750"/>
                                        <p:tgtEl>
                                          <p:spTgt spid="33">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graphicEl>
                                              <a:chart seriesIdx="0" categoryIdx="0" bldStep="ptInSeries"/>
                                            </p:graphicEl>
                                          </p:spTgt>
                                        </p:tgtEl>
                                        <p:attrNameLst>
                                          <p:attrName>style.visibility</p:attrName>
                                        </p:attrNameLst>
                                      </p:cBhvr>
                                      <p:to>
                                        <p:strVal val="visible"/>
                                      </p:to>
                                    </p:set>
                                    <p:animEffect transition="in" filter="wipe(down)">
                                      <p:cBhvr>
                                        <p:cTn id="10" dur="750"/>
                                        <p:tgtEl>
                                          <p:spTgt spid="33">
                                            <p:graphicEl>
                                              <a:chart seriesIdx="0" categoryIdx="0" bldStep="ptInSeries"/>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graphicEl>
                                              <a:chart seriesIdx="0" categoryIdx="1" bldStep="ptInSeries"/>
                                            </p:graphicEl>
                                          </p:spTgt>
                                        </p:tgtEl>
                                        <p:attrNameLst>
                                          <p:attrName>style.visibility</p:attrName>
                                        </p:attrNameLst>
                                      </p:cBhvr>
                                      <p:to>
                                        <p:strVal val="visible"/>
                                      </p:to>
                                    </p:set>
                                    <p:animEffect transition="in" filter="wipe(down)">
                                      <p:cBhvr>
                                        <p:cTn id="13" dur="750"/>
                                        <p:tgtEl>
                                          <p:spTgt spid="33">
                                            <p:graphicEl>
                                              <a:chart seriesIdx="0" categoryIdx="1" bldStep="ptInSeries"/>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graphicEl>
                                              <a:chart seriesIdx="0" categoryIdx="2" bldStep="ptInSeries"/>
                                            </p:graphicEl>
                                          </p:spTgt>
                                        </p:tgtEl>
                                        <p:attrNameLst>
                                          <p:attrName>style.visibility</p:attrName>
                                        </p:attrNameLst>
                                      </p:cBhvr>
                                      <p:to>
                                        <p:strVal val="visible"/>
                                      </p:to>
                                    </p:set>
                                    <p:animEffect transition="in" filter="wipe(down)">
                                      <p:cBhvr>
                                        <p:cTn id="16" dur="750"/>
                                        <p:tgtEl>
                                          <p:spTgt spid="33">
                                            <p:graphicEl>
                                              <a:chart seriesIdx="0" categoryIdx="2" bldStep="ptInSeries"/>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3">
                                            <p:graphicEl>
                                              <a:chart seriesIdx="0" categoryIdx="3" bldStep="ptInSeries"/>
                                            </p:graphicEl>
                                          </p:spTgt>
                                        </p:tgtEl>
                                        <p:attrNameLst>
                                          <p:attrName>style.visibility</p:attrName>
                                        </p:attrNameLst>
                                      </p:cBhvr>
                                      <p:to>
                                        <p:strVal val="visible"/>
                                      </p:to>
                                    </p:set>
                                    <p:animEffect transition="in" filter="wipe(down)">
                                      <p:cBhvr>
                                        <p:cTn id="19" dur="750"/>
                                        <p:tgtEl>
                                          <p:spTgt spid="33">
                                            <p:graphicEl>
                                              <a:chart seriesIdx="0" categoryIdx="3" bldStep="ptInSeries"/>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3">
                                            <p:graphicEl>
                                              <a:chart seriesIdx="0" categoryIdx="4" bldStep="ptInSeries"/>
                                            </p:graphicEl>
                                          </p:spTgt>
                                        </p:tgtEl>
                                        <p:attrNameLst>
                                          <p:attrName>style.visibility</p:attrName>
                                        </p:attrNameLst>
                                      </p:cBhvr>
                                      <p:to>
                                        <p:strVal val="visible"/>
                                      </p:to>
                                    </p:set>
                                    <p:animEffect transition="in" filter="wipe(down)">
                                      <p:cBhvr>
                                        <p:cTn id="22" dur="750"/>
                                        <p:tgtEl>
                                          <p:spTgt spid="33">
                                            <p:graphicEl>
                                              <a:chart seriesIdx="0" categoryIdx="4" bldStep="ptInSeries"/>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3">
                                            <p:graphicEl>
                                              <a:chart seriesIdx="0" categoryIdx="5" bldStep="ptInSeries"/>
                                            </p:graphicEl>
                                          </p:spTgt>
                                        </p:tgtEl>
                                        <p:attrNameLst>
                                          <p:attrName>style.visibility</p:attrName>
                                        </p:attrNameLst>
                                      </p:cBhvr>
                                      <p:to>
                                        <p:strVal val="visible"/>
                                      </p:to>
                                    </p:set>
                                    <p:animEffect transition="in" filter="wipe(down)">
                                      <p:cBhvr>
                                        <p:cTn id="25" dur="750"/>
                                        <p:tgtEl>
                                          <p:spTgt spid="33">
                                            <p:graphicEl>
                                              <a:chart seriesIdx="0" categoryIdx="5" bldStep="ptInSeries"/>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
                                            <p:graphicEl>
                                              <a:chart seriesIdx="0" categoryIdx="6" bldStep="ptInSeries"/>
                                            </p:graphicEl>
                                          </p:spTgt>
                                        </p:tgtEl>
                                        <p:attrNameLst>
                                          <p:attrName>style.visibility</p:attrName>
                                        </p:attrNameLst>
                                      </p:cBhvr>
                                      <p:to>
                                        <p:strVal val="visible"/>
                                      </p:to>
                                    </p:set>
                                    <p:animEffect transition="in" filter="wipe(down)">
                                      <p:cBhvr>
                                        <p:cTn id="28" dur="750"/>
                                        <p:tgtEl>
                                          <p:spTgt spid="33">
                                            <p:graphicEl>
                                              <a:chart seriesIdx="0" categoryIdx="6" bldStep="ptInSeries"/>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3">
                                            <p:graphicEl>
                                              <a:chart seriesIdx="0" categoryIdx="7" bldStep="ptInSeries"/>
                                            </p:graphicEl>
                                          </p:spTgt>
                                        </p:tgtEl>
                                        <p:attrNameLst>
                                          <p:attrName>style.visibility</p:attrName>
                                        </p:attrNameLst>
                                      </p:cBhvr>
                                      <p:to>
                                        <p:strVal val="visible"/>
                                      </p:to>
                                    </p:set>
                                    <p:animEffect transition="in" filter="wipe(down)">
                                      <p:cBhvr>
                                        <p:cTn id="31" dur="750"/>
                                        <p:tgtEl>
                                          <p:spTgt spid="33">
                                            <p:graphicEl>
                                              <a:chart seriesIdx="0" categoryIdx="7" bldStep="ptInSeries"/>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3">
                                            <p:graphicEl>
                                              <a:chart seriesIdx="0" categoryIdx="8" bldStep="ptInSeries"/>
                                            </p:graphicEl>
                                          </p:spTgt>
                                        </p:tgtEl>
                                        <p:attrNameLst>
                                          <p:attrName>style.visibility</p:attrName>
                                        </p:attrNameLst>
                                      </p:cBhvr>
                                      <p:to>
                                        <p:strVal val="visible"/>
                                      </p:to>
                                    </p:set>
                                    <p:animEffect transition="in" filter="wipe(down)">
                                      <p:cBhvr>
                                        <p:cTn id="34" dur="750"/>
                                        <p:tgtEl>
                                          <p:spTgt spid="33">
                                            <p:graphicEl>
                                              <a:chart seriesIdx="0" categoryIdx="8" bldStep="ptInSeries"/>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3">
                                            <p:graphicEl>
                                              <a:chart seriesIdx="0" categoryIdx="9" bldStep="ptInSeries"/>
                                            </p:graphicEl>
                                          </p:spTgt>
                                        </p:tgtEl>
                                        <p:attrNameLst>
                                          <p:attrName>style.visibility</p:attrName>
                                        </p:attrNameLst>
                                      </p:cBhvr>
                                      <p:to>
                                        <p:strVal val="visible"/>
                                      </p:to>
                                    </p:set>
                                    <p:animEffect transition="in" filter="wipe(down)">
                                      <p:cBhvr>
                                        <p:cTn id="37" dur="750"/>
                                        <p:tgtEl>
                                          <p:spTgt spid="33">
                                            <p:graphicEl>
                                              <a:chart seriesIdx="0" categoryIdx="9" bldStep="ptInSeries"/>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3">
                                            <p:graphicEl>
                                              <a:chart seriesIdx="0" categoryIdx="10" bldStep="ptInSeries"/>
                                            </p:graphicEl>
                                          </p:spTgt>
                                        </p:tgtEl>
                                        <p:attrNameLst>
                                          <p:attrName>style.visibility</p:attrName>
                                        </p:attrNameLst>
                                      </p:cBhvr>
                                      <p:to>
                                        <p:strVal val="visible"/>
                                      </p:to>
                                    </p:set>
                                    <p:animEffect transition="in" filter="wipe(down)">
                                      <p:cBhvr>
                                        <p:cTn id="40" dur="750"/>
                                        <p:tgtEl>
                                          <p:spTgt spid="33">
                                            <p:graphicEl>
                                              <a:chart seriesIdx="0" categoryIdx="10" bldStep="ptInSeries"/>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3">
                                            <p:graphicEl>
                                              <a:chart seriesIdx="0" categoryIdx="11" bldStep="ptInSeries"/>
                                            </p:graphicEl>
                                          </p:spTgt>
                                        </p:tgtEl>
                                        <p:attrNameLst>
                                          <p:attrName>style.visibility</p:attrName>
                                        </p:attrNameLst>
                                      </p:cBhvr>
                                      <p:to>
                                        <p:strVal val="visible"/>
                                      </p:to>
                                    </p:set>
                                    <p:animEffect transition="in" filter="wipe(down)">
                                      <p:cBhvr>
                                        <p:cTn id="43" dur="750"/>
                                        <p:tgtEl>
                                          <p:spTgt spid="33">
                                            <p:graphicEl>
                                              <a:chart seriesIdx="0" categoryIdx="11" bldStep="ptInSeries"/>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3">
                                            <p:graphicEl>
                                              <a:chart seriesIdx="0" categoryIdx="12" bldStep="ptInSeries"/>
                                            </p:graphicEl>
                                          </p:spTgt>
                                        </p:tgtEl>
                                        <p:attrNameLst>
                                          <p:attrName>style.visibility</p:attrName>
                                        </p:attrNameLst>
                                      </p:cBhvr>
                                      <p:to>
                                        <p:strVal val="visible"/>
                                      </p:to>
                                    </p:set>
                                    <p:animEffect transition="in" filter="wipe(down)">
                                      <p:cBhvr>
                                        <p:cTn id="46" dur="750"/>
                                        <p:tgtEl>
                                          <p:spTgt spid="33">
                                            <p:graphicEl>
                                              <a:chart seriesIdx="0" categoryIdx="12" bldStep="ptInSeries"/>
                                            </p:graphic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3">
                                            <p:graphicEl>
                                              <a:chart seriesIdx="0" categoryIdx="13" bldStep="ptInSeries"/>
                                            </p:graphicEl>
                                          </p:spTgt>
                                        </p:tgtEl>
                                        <p:attrNameLst>
                                          <p:attrName>style.visibility</p:attrName>
                                        </p:attrNameLst>
                                      </p:cBhvr>
                                      <p:to>
                                        <p:strVal val="visible"/>
                                      </p:to>
                                    </p:set>
                                    <p:animEffect transition="in" filter="wipe(down)">
                                      <p:cBhvr>
                                        <p:cTn id="49" dur="750"/>
                                        <p:tgtEl>
                                          <p:spTgt spid="33">
                                            <p:graphicEl>
                                              <a:chart seriesIdx="0" categoryIdx="13" bldStep="ptInSeries"/>
                                            </p:graphic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3">
                                            <p:graphicEl>
                                              <a:chart seriesIdx="0" categoryIdx="14" bldStep="ptInSeries"/>
                                            </p:graphicEl>
                                          </p:spTgt>
                                        </p:tgtEl>
                                        <p:attrNameLst>
                                          <p:attrName>style.visibility</p:attrName>
                                        </p:attrNameLst>
                                      </p:cBhvr>
                                      <p:to>
                                        <p:strVal val="visible"/>
                                      </p:to>
                                    </p:set>
                                    <p:animEffect transition="in" filter="wipe(down)">
                                      <p:cBhvr>
                                        <p:cTn id="52" dur="750"/>
                                        <p:tgtEl>
                                          <p:spTgt spid="33">
                                            <p:graphicEl>
                                              <a:chart seriesIdx="0" categoryIdx="14"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Sub>
          <a:bldChart bld="seriesEl"/>
        </p:bldSub>
      </p:bldGraphic>
    </p:bldLst>
  </p:timing>
</p:sld>
</file>

<file path=ppt/theme/theme1.xml><?xml version="1.0" encoding="utf-8"?>
<a:theme xmlns:a="http://schemas.openxmlformats.org/drawingml/2006/main" name="1_Office Theme">
  <a:themeElements>
    <a:clrScheme name="Color_test_1">
      <a:dk1>
        <a:srgbClr val="000000"/>
      </a:dk1>
      <a:lt1>
        <a:srgbClr val="FFFFFF"/>
      </a:lt1>
      <a:dk2>
        <a:srgbClr val="44546A"/>
      </a:dk2>
      <a:lt2>
        <a:srgbClr val="E7E6E6"/>
      </a:lt2>
      <a:accent1>
        <a:srgbClr val="1500FF"/>
      </a:accent1>
      <a:accent2>
        <a:srgbClr val="FEB174"/>
      </a:accent2>
      <a:accent3>
        <a:srgbClr val="FD693C"/>
      </a:accent3>
      <a:accent4>
        <a:srgbClr val="FDA2A3"/>
      </a:accent4>
      <a:accent5>
        <a:srgbClr val="1500FF"/>
      </a:accent5>
      <a:accent6>
        <a:srgbClr val="1500FF"/>
      </a:accent6>
      <a:hlink>
        <a:srgbClr val="1500FF"/>
      </a:hlink>
      <a:folHlink>
        <a:srgbClr val="FEB63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2980</TotalTime>
  <Words>461</Words>
  <Application>Microsoft Office PowerPoint</Application>
  <PresentationFormat>Custom</PresentationFormat>
  <Paragraphs>180</Paragraphs>
  <Slides>28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Libre Baskerville</vt:lpstr>
      <vt:lpstr>Poppins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Septiandika Pratama</dc:creator>
  <cp:lastModifiedBy>Sausage Madness</cp:lastModifiedBy>
  <cp:revision>187</cp:revision>
  <dcterms:created xsi:type="dcterms:W3CDTF">2019-03-14T23:44:23Z</dcterms:created>
  <dcterms:modified xsi:type="dcterms:W3CDTF">2022-12-08T21:08:24Z</dcterms:modified>
</cp:coreProperties>
</file>